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9"/>
  </p:notesMasterIdLst>
  <p:handoutMasterIdLst>
    <p:handoutMasterId r:id="rId10"/>
  </p:handoutMasterIdLst>
  <p:sldIdLst>
    <p:sldId id="289" r:id="rId2"/>
    <p:sldId id="300" r:id="rId3"/>
    <p:sldId id="309" r:id="rId4"/>
    <p:sldId id="310" r:id="rId5"/>
    <p:sldId id="302" r:id="rId6"/>
    <p:sldId id="30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7" autoAdjust="0"/>
    <p:restoredTop sz="91988"/>
  </p:normalViewPr>
  <p:slideViewPr>
    <p:cSldViewPr snapToGrid="0" snapToObjects="1">
      <p:cViewPr>
        <p:scale>
          <a:sx n="62" d="100"/>
          <a:sy n="62" d="100"/>
        </p:scale>
        <p:origin x="128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71313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2725"/>
            <a:ext cx="7593330" cy="486595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805" y="6272785"/>
            <a:ext cx="2230646" cy="395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5613" y="549140"/>
            <a:ext cx="7012773" cy="238434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654488" y="4473490"/>
            <a:ext cx="3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</a:t>
            </a:r>
            <a:r>
              <a:rPr lang="en-US" smtClean="0"/>
              <a:t>Arvind Seshan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830891" y="4902890"/>
            <a:ext cx="1536320" cy="95426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1C913E-2851-A740-B3FD-F42F7400D340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37DE53-9418-984B-93FC-8DAE115B31D6}" type="datetime1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2/24/17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2/24/17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D44B9E-AC04-6549-B7EE-7B0A41CF751B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2386" y="3718341"/>
            <a:ext cx="7593330" cy="486595"/>
          </a:xfrm>
        </p:spPr>
        <p:txBody>
          <a:bodyPr/>
          <a:lstStyle/>
          <a:p>
            <a:pPr algn="ctr"/>
            <a:r>
              <a:rPr lang="en-US" sz="3600" dirty="0" smtClean="0"/>
              <a:t>BASIC WRO ROBOT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</a:t>
            </a:r>
            <a:r>
              <a:rPr lang="en-US" dirty="0" smtClean="0"/>
              <a:t>about the key features of any WRO robot in the Regular Category.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READ THE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Restrictions</a:t>
            </a:r>
          </a:p>
          <a:p>
            <a:r>
              <a:rPr lang="en-US" dirty="0" smtClean="0"/>
              <a:t>Building must be done the day of the competition without any photographs or plans</a:t>
            </a:r>
          </a:p>
          <a:p>
            <a:pPr lvl="1"/>
            <a:r>
              <a:rPr lang="en-US" dirty="0" smtClean="0"/>
              <a:t>Simple to rebuild</a:t>
            </a:r>
          </a:p>
          <a:p>
            <a:pPr lvl="1"/>
            <a:r>
              <a:rPr lang="en-US" dirty="0" smtClean="0"/>
              <a:t>Easy to memorize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KEY ROBOT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able to lift and move blocks</a:t>
            </a:r>
          </a:p>
          <a:p>
            <a:r>
              <a:rPr lang="en-US" dirty="0" smtClean="0"/>
              <a:t>Most be able to identify color</a:t>
            </a:r>
          </a:p>
          <a:p>
            <a:r>
              <a:rPr lang="en-US" dirty="0" smtClean="0"/>
              <a:t>Must be able to line follow</a:t>
            </a:r>
          </a:p>
          <a:p>
            <a:r>
              <a:rPr lang="en-US" dirty="0" smtClean="0"/>
              <a:t>Must be fast (time limit)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4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CONSIDER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following: Color</a:t>
            </a:r>
          </a:p>
          <a:p>
            <a:r>
              <a:rPr lang="en-US" dirty="0" smtClean="0"/>
              <a:t>Identify areas/objects: Color</a:t>
            </a:r>
          </a:p>
          <a:p>
            <a:r>
              <a:rPr lang="en-US" dirty="0" smtClean="0"/>
              <a:t>Align: </a:t>
            </a:r>
            <a:r>
              <a:rPr lang="en-US" smtClean="0"/>
              <a:t>Flat front/Touch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848" y="4242857"/>
            <a:ext cx="1352432" cy="1626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50" y="5229110"/>
            <a:ext cx="1367346" cy="9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4847</TotalTime>
  <Words>163</Words>
  <Application>Microsoft Macintosh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Helvetica Neue</vt:lpstr>
      <vt:lpstr>Rockwell</vt:lpstr>
      <vt:lpstr>Rockwell Condensed</vt:lpstr>
      <vt:lpstr>Rockwell Extra Bold</vt:lpstr>
      <vt:lpstr>Wingdings</vt:lpstr>
      <vt:lpstr>Arial</vt:lpstr>
      <vt:lpstr>Wood Type</vt:lpstr>
      <vt:lpstr>BASIC WRO ROBOT</vt:lpstr>
      <vt:lpstr>LESSON OBJECTIVES</vt:lpstr>
      <vt:lpstr>STEP 1: READ THE RULES</vt:lpstr>
      <vt:lpstr>STEP 2: KEY ROBOT Features</vt:lpstr>
      <vt:lpstr>STEP 3: CONSIDER SENSORS</vt:lpstr>
      <vt:lpstr>MODES</vt:lpstr>
      <vt:lpstr>Credits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84</cp:revision>
  <cp:lastPrinted>2016-07-14T13:41:31Z</cp:lastPrinted>
  <dcterms:created xsi:type="dcterms:W3CDTF">2014-10-28T21:59:38Z</dcterms:created>
  <dcterms:modified xsi:type="dcterms:W3CDTF">2017-02-24T18:42:05Z</dcterms:modified>
</cp:coreProperties>
</file>