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1"/>
    <p:sldMasterId id="2147483762" r:id="rId2"/>
    <p:sldMasterId id="2147483774" r:id="rId3"/>
    <p:sldMasterId id="2147483786" r:id="rId4"/>
  </p:sldMasterIdLst>
  <p:notesMasterIdLst>
    <p:notesMasterId r:id="rId22"/>
  </p:notesMasterIdLst>
  <p:handoutMasterIdLst>
    <p:handoutMasterId r:id="rId23"/>
  </p:handoutMasterIdLst>
  <p:sldIdLst>
    <p:sldId id="413" r:id="rId5"/>
    <p:sldId id="405" r:id="rId6"/>
    <p:sldId id="411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76" r:id="rId16"/>
    <p:sldId id="409" r:id="rId17"/>
    <p:sldId id="410" r:id="rId18"/>
    <p:sldId id="377" r:id="rId19"/>
    <p:sldId id="408" r:id="rId20"/>
    <p:sldId id="4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80" autoAdjust="0"/>
  </p:normalViewPr>
  <p:slideViewPr>
    <p:cSldViewPr snapToGrid="0" snapToObjects="1">
      <p:cViewPr varScale="1">
        <p:scale>
          <a:sx n="116" d="100"/>
          <a:sy n="116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0ED9-E5F8-1A45-80A6-0ED4F5AC6D6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6761-D73C-8640-8993-84D4024CFCE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0692-AE87-7C49-98F7-8C25C292C0E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8084" r="3256" b="25058"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0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695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1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4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2C4-5878-764A-BCB8-97613745AE1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0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7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7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7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6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3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8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6C59-3123-E340-9504-C54B1AB0ABA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3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5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6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8084" r="3256" b="25058"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9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0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3395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F40B-1BE6-2A44-AAED-EE29010CAAA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0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419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745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3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5B2-127F-194C-9E77-A1641292AD24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5BD7-EB19-694D-AA66-BF9B865037A7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3A9-0B57-3443-81D5-1A533E775046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53A-1013-324B-BDD4-88DC0955E22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9FDD-1352-764D-9862-7DD51E667CF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64CA-B936-6A4C-8B5B-91B10186261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0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64CA-B936-6A4C-8B5B-91B10186261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55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Line Follower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21199" r="58852" b="38732"/>
          <a:stretch/>
        </p:blipFill>
        <p:spPr>
          <a:xfrm>
            <a:off x="3878815" y="4426815"/>
            <a:ext cx="2496896" cy="1826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003246"/>
            <a:ext cx="6282021" cy="38389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Step 1: </a:t>
            </a:r>
            <a:r>
              <a:rPr lang="en-US" sz="1800" dirty="0"/>
              <a:t>Write a program that follows the RIGHT edge of a line.</a:t>
            </a:r>
          </a:p>
          <a:p>
            <a:r>
              <a:rPr lang="en-US" sz="1800" dirty="0"/>
              <a:t>Hints: If your sensor sees black, turn </a:t>
            </a:r>
            <a:r>
              <a:rPr lang="en-US" sz="1800" dirty="0" smtClean="0"/>
              <a:t>right. </a:t>
            </a:r>
            <a:r>
              <a:rPr lang="en-US" sz="1800" dirty="0"/>
              <a:t>If your sensor sees white, turn </a:t>
            </a:r>
            <a:r>
              <a:rPr lang="en-US" sz="1800" dirty="0" smtClean="0"/>
              <a:t>left. </a:t>
            </a:r>
            <a:r>
              <a:rPr lang="en-US" sz="1800" dirty="0"/>
              <a:t>Use loops and switches!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Step 2: </a:t>
            </a:r>
            <a:r>
              <a:rPr lang="en-US" sz="1800" dirty="0"/>
              <a:t>Try it out on different lines.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Step 3: If not, </a:t>
            </a:r>
            <a:r>
              <a:rPr lang="en-US" sz="1800" dirty="0"/>
              <a:t>instead of turn Steering = 50, try smaller values. </a:t>
            </a:r>
          </a:p>
          <a:p>
            <a:r>
              <a:rPr lang="en-US" sz="1800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46259" y="5704628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521287" y="3836768"/>
            <a:ext cx="609978" cy="1934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1" r="7173" b="28534"/>
          <a:stretch/>
        </p:blipFill>
        <p:spPr>
          <a:xfrm>
            <a:off x="424236" y="1244945"/>
            <a:ext cx="5445863" cy="2268446"/>
          </a:xfrm>
          <a:prstGeom prst="rect">
            <a:avLst/>
          </a:prstGeom>
        </p:spPr>
      </p:pic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4236" y="256183"/>
            <a:ext cx="8266176" cy="1485900"/>
          </a:xfrm>
        </p:spPr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79351" y="2003286"/>
            <a:ext cx="254857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20444" r="6533" b="29067"/>
          <a:stretch/>
        </p:blipFill>
        <p:spPr>
          <a:xfrm>
            <a:off x="550845" y="3545852"/>
            <a:ext cx="5420298" cy="227044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1200000">
            <a:off x="2704818" y="1363440"/>
            <a:ext cx="592666" cy="508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00000">
            <a:off x="2992146" y="3691363"/>
            <a:ext cx="592666" cy="508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4236" y="256183"/>
            <a:ext cx="8266176" cy="1485900"/>
          </a:xfrm>
        </p:spPr>
        <p:txBody>
          <a:bodyPr/>
          <a:lstStyle/>
          <a:p>
            <a:r>
              <a:rPr lang="en-US" dirty="0" smtClean="0"/>
              <a:t>Challenge 1 Solution (Cont.)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88936" y="2247441"/>
            <a:ext cx="236129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Change the end condition on the loop.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1" r="7173" b="28534"/>
          <a:stretch/>
        </p:blipFill>
        <p:spPr>
          <a:xfrm>
            <a:off x="424237" y="3842956"/>
            <a:ext cx="5443330" cy="2267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20444" r="6533" b="29067"/>
          <a:stretch/>
        </p:blipFill>
        <p:spPr>
          <a:xfrm>
            <a:off x="424236" y="1355075"/>
            <a:ext cx="5529904" cy="231636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200000">
            <a:off x="2977962" y="1503391"/>
            <a:ext cx="592666" cy="508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6771" y="1913603"/>
            <a:ext cx="1553497" cy="71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7817" y="4382121"/>
            <a:ext cx="1553497" cy="71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200000">
            <a:off x="2722739" y="3974475"/>
            <a:ext cx="592666" cy="508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55" y="190041"/>
            <a:ext cx="7200900" cy="1485900"/>
          </a:xfrm>
        </p:spPr>
        <p:txBody>
          <a:bodyPr/>
          <a:lstStyle/>
          <a:p>
            <a:r>
              <a:rPr lang="en-US" dirty="0" smtClean="0"/>
              <a:t>Line Follower </a:t>
            </a:r>
            <a:r>
              <a:rPr lang="en-US" dirty="0"/>
              <a:t>C</a:t>
            </a:r>
            <a:r>
              <a:rPr lang="en-US" dirty="0" smtClean="0"/>
              <a:t>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4744" r="9892" b="31307"/>
          <a:stretch/>
        </p:blipFill>
        <p:spPr>
          <a:xfrm>
            <a:off x="337975" y="2384437"/>
            <a:ext cx="5403241" cy="252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63" y="244795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 2 Solution (Touch)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03247" y="3173432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4" t="24224" r="26204" b="34294"/>
          <a:stretch/>
        </p:blipFill>
        <p:spPr>
          <a:xfrm>
            <a:off x="6192363" y="1900016"/>
            <a:ext cx="2717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15822" r="23733" b="40800"/>
          <a:stretch/>
        </p:blipFill>
        <p:spPr>
          <a:xfrm>
            <a:off x="471496" y="1872977"/>
            <a:ext cx="5979247" cy="2752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87" y="215704"/>
            <a:ext cx="8357671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 2 Solution </a:t>
            </a:r>
            <a:r>
              <a:rPr lang="en-US" smtClean="0"/>
              <a:t>(Distance)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88003" y="2778361"/>
            <a:ext cx="1079733" cy="2744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t="14756" r="33600" b="46489"/>
          <a:stretch/>
        </p:blipFill>
        <p:spPr>
          <a:xfrm>
            <a:off x="6767736" y="1872977"/>
            <a:ext cx="2036064" cy="19993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91250" y="4878534"/>
            <a:ext cx="6925733" cy="5418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You cannot add any block before the line follower (end after distance mode) because there is no rotation reset block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pPr lvl="1"/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a basic line follower.  What are some things that were not good about this line follower? Do you think the line follower can be improved?</a:t>
            </a:r>
          </a:p>
          <a:p>
            <a:pPr lvl="1"/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pPr lvl="1"/>
            <a:r>
              <a:rPr lang="en-US" b="0" dirty="0" smtClean="0"/>
              <a:t>The rotation sensor used in Challenge 2 solution measures </a:t>
            </a:r>
            <a:r>
              <a:rPr lang="en-US" b="0" dirty="0" smtClean="0"/>
              <a:t>how </a:t>
            </a:r>
            <a:r>
              <a:rPr lang="en-US" b="0" dirty="0" smtClean="0"/>
              <a:t>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colour?</a:t>
            </a:r>
          </a:p>
          <a:p>
            <a:pPr lvl="1"/>
            <a:r>
              <a:rPr lang="en-US" b="0" dirty="0" smtClean="0"/>
              <a:t>Change the loop exit condition to use the colour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37" y="1205345"/>
            <a:ext cx="8271164" cy="4561609"/>
          </a:xfrm>
        </p:spPr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r>
              <a:rPr lang="en-US" dirty="0" smtClean="0"/>
              <a:t>More lessons are available at www.ev3lessons.com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</a:t>
            </a:r>
            <a:r>
              <a:rPr lang="en-US" dirty="0"/>
              <a:t>C</a:t>
            </a:r>
            <a:r>
              <a:rPr lang="en-US" dirty="0" smtClean="0"/>
              <a:t>olour Mode on the EV3 </a:t>
            </a:r>
            <a:r>
              <a:rPr lang="en-US" dirty="0"/>
              <a:t>C</a:t>
            </a:r>
            <a:r>
              <a:rPr lang="en-US" dirty="0" smtClean="0"/>
              <a:t>olour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olour</a:t>
            </a:r>
            <a:r>
              <a:rPr lang="en-US" dirty="0" smtClean="0">
                <a:solidFill>
                  <a:srgbClr val="FF0000"/>
                </a:solidFill>
              </a:rPr>
              <a:t>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914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V="1">
            <a:off x="5330584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06446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83101" y="88755"/>
            <a:ext cx="8442258" cy="1485900"/>
          </a:xfrm>
        </p:spPr>
        <p:txBody>
          <a:bodyPr/>
          <a:lstStyle/>
          <a:p>
            <a:r>
              <a:rPr lang="en-US" dirty="0" smtClean="0"/>
              <a:t>Line Following at the Edges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colour sensor sees a different colour.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7415" y="124558"/>
            <a:ext cx="8365162" cy="1485900"/>
          </a:xfrm>
        </p:spPr>
        <p:txBody>
          <a:bodyPr/>
          <a:lstStyle/>
          <a:p>
            <a:r>
              <a:rPr lang="en-US" dirty="0" smtClean="0"/>
              <a:t>The Correct Side of the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7/26/2016)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2_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4.xml><?xml version="1.0" encoding="utf-8"?>
<a:theme xmlns:a="http://schemas.openxmlformats.org/drawingml/2006/main" name="3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6290</TotalTime>
  <Words>933</Words>
  <Application>Microsoft Macintosh PowerPoint</Application>
  <PresentationFormat>On-screen Show (4:3)</PresentationFormat>
  <Paragraphs>130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Franklin Gothic Book</vt:lpstr>
      <vt:lpstr>Helvetica Neue</vt:lpstr>
      <vt:lpstr>Zapf Dingbats</vt:lpstr>
      <vt:lpstr>Arial</vt:lpstr>
      <vt:lpstr>tablet</vt:lpstr>
      <vt:lpstr>1_tablet</vt:lpstr>
      <vt:lpstr>2_tablet</vt:lpstr>
      <vt:lpstr>3_tablet</vt:lpstr>
      <vt:lpstr>Basic Line Follower</vt:lpstr>
      <vt:lpstr>Lesson Objectives</vt:lpstr>
      <vt:lpstr>Teacher Instructions</vt:lpstr>
      <vt:lpstr>Follow the Middle</vt:lpstr>
      <vt:lpstr>PowerPoint Presentation</vt:lpstr>
      <vt:lpstr>PowerPoint Presentation</vt:lpstr>
      <vt:lpstr>Line Following: Robot Style</vt:lpstr>
      <vt:lpstr>Line Following at the Edges</vt:lpstr>
      <vt:lpstr>The Correct Side of the Line</vt:lpstr>
      <vt:lpstr>Line Follower Challenge 1</vt:lpstr>
      <vt:lpstr>Challenge 1 Solution</vt:lpstr>
      <vt:lpstr>Challenge 1 Solution (Cont.)</vt:lpstr>
      <vt:lpstr>Line Follower Challenge 2</vt:lpstr>
      <vt:lpstr>Challenge 2 Solution (Touch)</vt:lpstr>
      <vt:lpstr>Challenge 2 Solution (Distance)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Microsoft Office User</cp:lastModifiedBy>
  <cp:revision>19</cp:revision>
  <dcterms:created xsi:type="dcterms:W3CDTF">2014-08-07T02:19:13Z</dcterms:created>
  <dcterms:modified xsi:type="dcterms:W3CDTF">2016-07-26T16:47:38Z</dcterms:modified>
</cp:coreProperties>
</file>