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4" r:id="rId1"/>
    <p:sldMasterId id="2147483786" r:id="rId2"/>
  </p:sldMasterIdLst>
  <p:notesMasterIdLst>
    <p:notesMasterId r:id="rId12"/>
  </p:notesMasterIdLst>
  <p:handoutMasterIdLst>
    <p:handoutMasterId r:id="rId13"/>
  </p:handoutMasterIdLst>
  <p:sldIdLst>
    <p:sldId id="416" r:id="rId3"/>
    <p:sldId id="413" r:id="rId4"/>
    <p:sldId id="415" r:id="rId5"/>
    <p:sldId id="294" r:id="rId6"/>
    <p:sldId id="412" r:id="rId7"/>
    <p:sldId id="273" r:id="rId8"/>
    <p:sldId id="349" r:id="rId9"/>
    <p:sldId id="414" r:id="rId10"/>
    <p:sldId id="40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9563" autoAdjust="0"/>
  </p:normalViewPr>
  <p:slideViewPr>
    <p:cSldViewPr snapToGrid="0" snapToObjects="1">
      <p:cViewPr varScale="1">
        <p:scale>
          <a:sx n="122" d="100"/>
          <a:sy n="122" d="100"/>
        </p:scale>
        <p:origin x="12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66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822D-B1DE-B244-8A7A-0887FF971E03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7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3EA2-5457-9E4C-AD50-5BEE368E02F6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3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C3B0-241F-5E47-924B-6C7DB8D0C0B8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62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2341448"/>
            <a:ext cx="6270922" cy="1732270"/>
          </a:xfrm>
        </p:spPr>
        <p:txBody>
          <a:bodyPr anchor="b">
            <a:noAutofit/>
          </a:bodyPr>
          <a:lstStyle>
            <a:lvl1pPr algn="ctr">
              <a:defRPr sz="4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4465439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C001C2-5D41-F84D-A1F8-E6C48E93B81B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9143614" cy="6858000"/>
            <a:chOff x="564643" y="744469"/>
            <a:chExt cx="9143614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7251997" y="3193981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7030A0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1281" y="4879077"/>
            <a:ext cx="1941298" cy="12084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8543" y="451540"/>
            <a:ext cx="2572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TABLET LESSONS</a:t>
            </a:r>
            <a:endParaRPr lang="en-US" sz="3200" dirty="0"/>
          </a:p>
        </p:txBody>
      </p:sp>
      <p:pic>
        <p:nvPicPr>
          <p:cNvPr id="19" name="Picture 18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9442" y="191844"/>
            <a:ext cx="5787394" cy="21496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053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214114"/>
            <a:ext cx="8271164" cy="9912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672935"/>
            <a:ext cx="8271164" cy="45616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FFDF-19E7-844D-A418-E9BE9160A077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9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8825F2-527A-F84B-BDB0-747B2CE820B2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81413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09132-87E7-B14A-BEA9-9CDCD9D79D5B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9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C1E8-B7E2-C440-BA33-CDF263813746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4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BA6C-0526-FD4E-A22F-8F16DD47A95F}" type="datetime1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87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2F69-E21E-9542-B059-3CF8A522B3FD}" type="datetime1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04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26CC3F-83F4-2F4F-BA26-6D7812957083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086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76FA-56C9-5B40-AA2D-ECE241F535C5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432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94017-4663-C245-A9AE-9CA3D1534548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2102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19E8-458D-554E-83D8-8DE5666239DB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478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818A-3F2F-ED4E-B6CA-61B85C36392A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2016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7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31E9-3F0A-654A-90BF-1D652E060411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2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4C279-9874-FB45-9A3D-5DC24F0A7C04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3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2D23-3DB8-BF43-86C8-7531EF1FD1EF}" type="datetime1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8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966F-0F66-0140-B20D-181143CBCA6D}" type="datetime1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0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324-3284-FE4C-AA77-C2BEC1311D97}" type="datetime1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6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2346-9549-3545-827E-7F728C84E91D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1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A467-1C14-6448-8109-16AEBAF3E865}" type="datetime1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39582-CC23-CB4A-B16C-966566038E74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2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C278D7EF-26F4-224B-8677-B085B9165B8F}" type="datetime1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© EV3Lessons.com 2016 (Last edit: 7/26/2016)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Side bar"/>
          <p:cNvSpPr/>
          <p:nvPr/>
        </p:nvSpPr>
        <p:spPr>
          <a:xfrm>
            <a:off x="0" y="376"/>
            <a:ext cx="1714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384175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tabLst/>
        <a:defRPr sz="21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915988" indent="-42703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tabLst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144588" indent="-406400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tabLst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320800" indent="-404813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tabLst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hyperlink" Target="http://www.ucalgary.ca/IOSTEM/files/IOSTEM/media_crop/44/public/sensors.jpg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Colour</a:t>
            </a:r>
            <a:r>
              <a:rPr lang="en-US" dirty="0" smtClean="0"/>
              <a:t> Sensor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4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how to use the Colour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about Coast and Brake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sensor lets an EV3 program measure and collect data about is surroundings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EV3 sensors include: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Colour – measures color and darkness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Gyro – measures rotation of robot 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Ultrasonic – measures distance to nearby surfaces</a:t>
            </a: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Touch – measures contact with surface</a:t>
            </a:r>
          </a:p>
          <a:p>
            <a:pPr marL="800100" lvl="1" indent="-342900"/>
            <a:r>
              <a:rPr lang="en-US" dirty="0">
                <a:solidFill>
                  <a:srgbClr val="00B050"/>
                </a:solidFill>
              </a:rPr>
              <a:t>Infrared – measures IR remote’s signals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6837" y="4346768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225020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651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Colour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ensor?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047560"/>
            <a:ext cx="8245475" cy="50589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What are they?  Sensors that detect the intensity of light that enters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Three modes: Colour, Reflected Light Intensity and Ambient Light Intensity</a:t>
            </a:r>
          </a:p>
          <a:p>
            <a:pPr marL="800100" lvl="1" indent="-342900"/>
            <a:r>
              <a:rPr lang="en-US" b="1" dirty="0" smtClean="0"/>
              <a:t>Color Mode: </a:t>
            </a:r>
            <a:r>
              <a:rPr lang="en-US" b="0" dirty="0" smtClean="0"/>
              <a:t>Recognizes 7 </a:t>
            </a:r>
            <a:r>
              <a:rPr lang="en-US" b="0" dirty="0" err="1" smtClean="0"/>
              <a:t>colours</a:t>
            </a:r>
            <a:r>
              <a:rPr lang="en-US" b="0" dirty="0" smtClean="0"/>
              <a:t> (black, brown, blue, green, yellow, red, white) and No Color</a:t>
            </a:r>
          </a:p>
          <a:p>
            <a:pPr marL="800100" lvl="1" indent="-342900"/>
            <a:r>
              <a:rPr lang="en-US" b="1" dirty="0" smtClean="0"/>
              <a:t>Reflected Light: </a:t>
            </a:r>
            <a:r>
              <a:rPr lang="en-US" b="0" dirty="0" smtClean="0"/>
              <a:t>Measures the intensity of the light reflected back from a lamp that emits a red light. (0=very dark and 100=very light)</a:t>
            </a:r>
          </a:p>
          <a:p>
            <a:pPr marL="800100" lvl="1" indent="-342900"/>
            <a:r>
              <a:rPr lang="en-US" b="1" dirty="0" smtClean="0"/>
              <a:t>Ambient Light: </a:t>
            </a:r>
            <a:r>
              <a:rPr lang="en-US" b="0" dirty="0" smtClean="0"/>
              <a:t>Measures the strength of the light that enters the sensor from the environment. </a:t>
            </a:r>
            <a:r>
              <a:rPr lang="en-US" b="0" dirty="0"/>
              <a:t>(0=very dark and 100=very light)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USES:</a:t>
            </a:r>
          </a:p>
          <a:p>
            <a:pPr marL="800100" lvl="1" indent="-342900"/>
            <a:r>
              <a:rPr lang="en-US" dirty="0"/>
              <a:t>Move until a line</a:t>
            </a:r>
          </a:p>
          <a:p>
            <a:pPr marL="800100" lvl="1" indent="-342900"/>
            <a:r>
              <a:rPr lang="en-US" dirty="0"/>
              <a:t>Follow a </a:t>
            </a:r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056" y="4290597"/>
            <a:ext cx="1962198" cy="1848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96292" y="5969405"/>
            <a:ext cx="672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We will use COLOR MODE in this Lesson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3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91104" y="1160145"/>
            <a:ext cx="3194304" cy="2804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Move Steering Tip: Coast or Break?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5814291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Something more about the Move Steering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You will notice you have an option to COAST or BRAKE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Coast </a:t>
            </a:r>
            <a:r>
              <a:rPr lang="en-US" b="0" dirty="0"/>
              <a:t>will make the motors keep moving.  </a:t>
            </a:r>
            <a:r>
              <a:rPr lang="en-US" b="0" dirty="0" smtClean="0"/>
              <a:t>Brake makes </a:t>
            </a:r>
            <a:r>
              <a:rPr lang="en-US" b="0" dirty="0"/>
              <a:t>the motors stop immediately. 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Which </a:t>
            </a:r>
            <a:r>
              <a:rPr lang="en-US" b="0" dirty="0"/>
              <a:t>do you use to stop EXACTLY on </a:t>
            </a:r>
            <a:r>
              <a:rPr lang="en-US" b="0" dirty="0" smtClean="0"/>
              <a:t>a colored line</a:t>
            </a:r>
            <a:r>
              <a:rPr lang="en-US" b="0" dirty="0"/>
              <a:t>?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949696" y="2748003"/>
            <a:ext cx="8971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Colour</a:t>
            </a:r>
            <a:r>
              <a:rPr lang="en-US" dirty="0" smtClean="0"/>
              <a:t> Sensor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86" y="932639"/>
            <a:ext cx="3486540" cy="505620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Make the robot move up to a green line using the color sensor?</a:t>
            </a:r>
          </a:p>
          <a:p>
            <a:r>
              <a:rPr lang="en-US" dirty="0" smtClean="0"/>
              <a:t>Step 1: </a:t>
            </a:r>
            <a:r>
              <a:rPr lang="en-US" dirty="0"/>
              <a:t>Use Wait For </a:t>
            </a:r>
            <a:r>
              <a:rPr lang="en-US" dirty="0" smtClean="0"/>
              <a:t>Colour</a:t>
            </a:r>
            <a:endParaRPr lang="en-US" dirty="0"/>
          </a:p>
          <a:p>
            <a:r>
              <a:rPr lang="en-US" dirty="0" smtClean="0"/>
              <a:t>Step 2: </a:t>
            </a:r>
            <a:r>
              <a:rPr lang="en-US" dirty="0"/>
              <a:t>Use the </a:t>
            </a:r>
            <a:r>
              <a:rPr lang="en-US" dirty="0" smtClean="0"/>
              <a:t>colour </a:t>
            </a:r>
            <a:r>
              <a:rPr lang="en-US" dirty="0"/>
              <a:t>sensor in COLOR MODE</a:t>
            </a:r>
          </a:p>
          <a:p>
            <a:r>
              <a:rPr lang="en-US" dirty="0" smtClean="0"/>
              <a:t>Step 3: Coast or Brake?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0" dirty="0" smtClean="0">
                <a:solidFill>
                  <a:srgbClr val="FF0000"/>
                </a:solidFill>
              </a:rPr>
              <a:t>Hint: You will use Move Steering (think about motor on and off) and Wait for “Color”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35908" y="838518"/>
            <a:ext cx="3069840" cy="17758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18389" y="2536623"/>
            <a:ext cx="1793444" cy="18097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5530" y="2592239"/>
            <a:ext cx="1851399" cy="18860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6601" y="4679985"/>
            <a:ext cx="2388455" cy="209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Colour Sensor Challenge Solution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657067" y="1803731"/>
            <a:ext cx="932751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657067" y="5490740"/>
            <a:ext cx="93275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8014196" y="2004257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61683" y="1366551"/>
            <a:ext cx="94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61683" y="5677029"/>
            <a:ext cx="9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14473" y="3335624"/>
            <a:ext cx="1685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Steering</a:t>
            </a:r>
          </a:p>
          <a:p>
            <a:r>
              <a:rPr lang="en-US" dirty="0" smtClean="0"/>
              <a:t>Set to “OFF” with BRAKE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53309" y="3267364"/>
            <a:ext cx="168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Steering</a:t>
            </a:r>
          </a:p>
          <a:p>
            <a:r>
              <a:rPr lang="en-US" dirty="0" smtClean="0"/>
              <a:t>Set to “ON”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05378" y="5977683"/>
            <a:ext cx="333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Wait until Colour is Green (#3)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251" y="1524317"/>
            <a:ext cx="7149897" cy="18113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67148" y="3335624"/>
            <a:ext cx="1490769" cy="24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600"/>
            <a:ext cx="8245474" cy="5008563"/>
          </a:xfrm>
        </p:spPr>
        <p:txBody>
          <a:bodyPr/>
          <a:lstStyle/>
          <a:p>
            <a:r>
              <a:rPr lang="en-US" dirty="0" smtClean="0"/>
              <a:t>Can you look for more than one colour with the colour sensor?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is the difference between </a:t>
            </a:r>
            <a:br>
              <a:rPr lang="en-US" dirty="0"/>
            </a:br>
            <a:r>
              <a:rPr lang="en-US" dirty="0" smtClean="0"/>
              <a:t>COAST </a:t>
            </a:r>
            <a:r>
              <a:rPr lang="en-US" dirty="0"/>
              <a:t>and </a:t>
            </a:r>
            <a:r>
              <a:rPr lang="en-US" dirty="0" smtClean="0"/>
              <a:t>BRAKE in </a:t>
            </a:r>
            <a:r>
              <a:rPr lang="en-US" dirty="0"/>
              <a:t>a Move Steering Block?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06917" y="2108831"/>
            <a:ext cx="1546412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Answer: Yes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11" y="2108831"/>
            <a:ext cx="995082" cy="15649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4824" y="4904780"/>
            <a:ext cx="4215653" cy="92333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Ans. Coast will allow your motors to spin freely after a move, but Brake will Immediately stop it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50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2016, (Last edit: 7/26/2016)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bl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blet" id="{ABB15429-6CE4-214D-9FC4-D4CB9F89B862}" vid="{300D6715-A09A-164F-B0BC-56921AA3CAE7}"/>
    </a:ext>
  </a:extLst>
</a:theme>
</file>

<file path=ppt/theme/theme2.xml><?xml version="1.0" encoding="utf-8"?>
<a:theme xmlns:a="http://schemas.openxmlformats.org/drawingml/2006/main" name="1_tabl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blet" id="{6B5697A5-2352-164F-88C9-F4A7AD5A0085}" vid="{BE539F0E-AD3C-3E45-83C0-566ADEB3BD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tablet</Template>
  <TotalTime>6226</TotalTime>
  <Words>501</Words>
  <Application>Microsoft Macintosh PowerPoint</Application>
  <PresentationFormat>On-screen Show (4:3)</PresentationFormat>
  <Paragraphs>68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Franklin Gothic Book</vt:lpstr>
      <vt:lpstr>Helvetica Neue</vt:lpstr>
      <vt:lpstr>Arial</vt:lpstr>
      <vt:lpstr>tablet</vt:lpstr>
      <vt:lpstr>1_tablet</vt:lpstr>
      <vt:lpstr>Colour Sensor</vt:lpstr>
      <vt:lpstr>Lesson Objectives</vt:lpstr>
      <vt:lpstr>What is a sensor?</vt:lpstr>
      <vt:lpstr>What is the Colour Sensor? </vt:lpstr>
      <vt:lpstr>Another Move Steering Tip: Coast or Break?</vt:lpstr>
      <vt:lpstr>Colour Sensor Challenge</vt:lpstr>
      <vt:lpstr>Colour Sensor Challenge Solution</vt:lpstr>
      <vt:lpstr>Discussion Guide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Microsoft Office User</cp:lastModifiedBy>
  <cp:revision>9</cp:revision>
  <cp:lastPrinted>2016-07-26T16:27:12Z</cp:lastPrinted>
  <dcterms:created xsi:type="dcterms:W3CDTF">2014-08-07T02:19:13Z</dcterms:created>
  <dcterms:modified xsi:type="dcterms:W3CDTF">2016-07-26T16:27:15Z</dcterms:modified>
</cp:coreProperties>
</file>