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8" r:id="rId5"/>
    <p:sldId id="414" r:id="rId6"/>
    <p:sldId id="419" r:id="rId7"/>
    <p:sldId id="422" r:id="rId8"/>
    <p:sldId id="420" r:id="rId9"/>
    <p:sldId id="421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4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80E-C207-7E45-8BEE-66A5CB0B994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7799-74F9-C54A-9867-B1B12A81C1C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EC9F-99B6-6643-8613-66637C024B0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4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262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628-172A-B047-9BB5-7ADAA5BAA4E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83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1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D03E-DA57-7C42-9FA6-CFDD66F68D8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87C-8C30-CF45-8E9A-6D0219CD22E1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5125-F4FD-D646-A62A-A4F5B648A600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0E98-9582-984A-BB45-8D24F1F14A17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1A90-3DD0-2D47-9D4F-1AF15E65184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986D-9F9F-4846-B159-24BF4094FDAE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B72-F010-FB40-B91B-48FF580DD81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881F-8F4E-6941-80EF-2F298F7663A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A 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connect a brick to the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Tap on “No EV3 Brick” in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215" y="1523454"/>
            <a:ext cx="7840716" cy="4594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304" y="2153438"/>
            <a:ext cx="3584448" cy="224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5304" y="2061998"/>
            <a:ext cx="3584448" cy="272034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Tap on “No EV3 Brick”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15303" y="4782207"/>
            <a:ext cx="2065493" cy="73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99752" y="4782207"/>
            <a:ext cx="166180" cy="39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Available Bricks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38" y="1653107"/>
            <a:ext cx="7493876" cy="439094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6869" y="4353340"/>
            <a:ext cx="2186608" cy="7156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Turn on Brick and Follow Instructions on Pop-Up Screen in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893" y="1673225"/>
            <a:ext cx="7783915" cy="45608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1495" y="2623932"/>
            <a:ext cx="2882347" cy="36101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the EV3 with the Tablet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93" y="1205345"/>
            <a:ext cx="8663355" cy="50761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5793" y="1709530"/>
            <a:ext cx="2506920" cy="6559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to the Brick (Match the Name)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2330" y="2105060"/>
            <a:ext cx="6321287" cy="3703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9669" y="2961862"/>
            <a:ext cx="2186608" cy="7156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Now 1 Available Brick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45" y="1391479"/>
            <a:ext cx="8115867" cy="4755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4035" y="4333462"/>
            <a:ext cx="2186608" cy="7156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6323</TotalTime>
  <Words>170</Words>
  <Application>Microsoft Macintosh PowerPoint</Application>
  <PresentationFormat>On-screen Show (4:3)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Franklin Gothic Book</vt:lpstr>
      <vt:lpstr>Helvetica Neue</vt:lpstr>
      <vt:lpstr>Arial</vt:lpstr>
      <vt:lpstr>Custom Design</vt:lpstr>
      <vt:lpstr>tablet</vt:lpstr>
      <vt:lpstr>CONNECTING A BRICK</vt:lpstr>
      <vt:lpstr>Lesson Objectives</vt:lpstr>
      <vt:lpstr>Tap on “No EV3 Brick” in App</vt:lpstr>
      <vt:lpstr>Click on Available Bricks</vt:lpstr>
      <vt:lpstr>Turn on Brick and Follow Instructions on Pop-Up Screen in App</vt:lpstr>
      <vt:lpstr>Pair the EV3 with the Tablet</vt:lpstr>
      <vt:lpstr>Connect to the Brick (Match the Name)</vt:lpstr>
      <vt:lpstr>There is Now 1 Available Brick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14</cp:revision>
  <dcterms:created xsi:type="dcterms:W3CDTF">2014-08-07T02:19:13Z</dcterms:created>
  <dcterms:modified xsi:type="dcterms:W3CDTF">2016-07-26T15:56:36Z</dcterms:modified>
</cp:coreProperties>
</file>