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50" r:id="rId2"/>
    <p:sldMasterId id="2147483762" r:id="rId3"/>
  </p:sldMasterIdLst>
  <p:notesMasterIdLst>
    <p:notesMasterId r:id="rId16"/>
  </p:notesMasterIdLst>
  <p:handoutMasterIdLst>
    <p:handoutMasterId r:id="rId17"/>
  </p:handoutMasterIdLst>
  <p:sldIdLst>
    <p:sldId id="419" r:id="rId4"/>
    <p:sldId id="418" r:id="rId5"/>
    <p:sldId id="414" r:id="rId6"/>
    <p:sldId id="415" r:id="rId7"/>
    <p:sldId id="416" r:id="rId8"/>
    <p:sldId id="411" r:id="rId9"/>
    <p:sldId id="412" r:id="rId10"/>
    <p:sldId id="417" r:id="rId11"/>
    <p:sldId id="330" r:id="rId12"/>
    <p:sldId id="348" r:id="rId13"/>
    <p:sldId id="413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6" autoAdjust="0"/>
    <p:restoredTop sz="99563" autoAdjust="0"/>
  </p:normalViewPr>
  <p:slideViewPr>
    <p:cSldViewPr snapToGrid="0" snapToObjects="1">
      <p:cViewPr varScale="1">
        <p:scale>
          <a:sx n="116" d="100"/>
          <a:sy n="116" d="100"/>
        </p:scale>
        <p:origin x="20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1A9D-0362-8A4B-B20F-CD7FB020109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76C7-7476-5746-AF09-0C5543D10119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03C-EC18-9A4B-9345-06992203E38F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D82D-DD4E-D54D-8C29-50420EDA1061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5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68C-5222-E747-A475-FA3441F7110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8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327C-A134-464D-8993-8722C80F8AB4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0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20E6-4CE5-464A-BBC9-E7612462A34E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1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71CC-3AFC-7847-B5CF-BD14DA9E2509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245D-D86B-9C4B-A73C-EF5BC1ADC53B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CB72-003B-F548-9923-7D65B0B5A27E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6C3F-DE6A-3B4A-A32F-9DB5F18643B7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7468-86B5-0244-8FD1-2BBDC709C554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777B-D0AD-8641-9FD5-0C3414D17912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4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FD08-1505-B145-B0F5-E51A7C7AD2F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2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64F3-DF24-D04F-93DE-8054D7AC315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6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C001C2-5D41-F84D-A1F8-E6C48E93B81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71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FFDF-19E7-844D-A418-E9BE9160A07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2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825F2-527A-F84B-BDB0-747B2CE820B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6136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132-87E7-B14A-BEA9-9CDCD9D79D5B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C1E8-B7E2-C440-BA33-CDF263813746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766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BA6C-0526-FD4E-A22F-8F16DD47A95F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50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2F69-E21E-9542-B059-3CF8A522B3F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7668-7390-7040-B05C-FA7051E35D1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6CC3F-83F4-2F4F-BA26-6D781295708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32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017-4663-C245-A9AE-9CA3D153454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662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19E8-458D-554E-83D8-8DE5666239D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97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18A-3F2F-ED4E-B6CA-61B85C36392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00BA-6A8A-6448-B0F6-461241FFD07C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5413-2464-3144-9514-8D6FF0C66FA2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040C-F83A-B84E-91A5-D200C0F567AE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DE34-0829-7A4E-9237-6D4BF23C9B96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95A-FBCF-5148-AF21-8528009D701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9AF-1D1D-204E-B8F9-95B396C3F32C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1CE4-D272-A144-96E9-589CF15C61E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1CE4-D272-A144-96E9-589CF15C61E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2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278D7EF-26F4-224B-8677-B085B9165B8F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613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7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411" y="2647579"/>
            <a:ext cx="81026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Why might you want to know how to use the display block?</a:t>
            </a:r>
          </a:p>
          <a:p>
            <a:pPr lvl="1"/>
            <a:r>
              <a:rPr lang="en-US" altLang="en-US" dirty="0" smtClean="0"/>
              <a:t>You might want to know what the sensor value your robot is seeing</a:t>
            </a:r>
          </a:p>
          <a:p>
            <a:pPr lvl="1"/>
            <a:r>
              <a:rPr lang="en-US" altLang="en-US" dirty="0"/>
              <a:t>Y</a:t>
            </a:r>
            <a:r>
              <a:rPr lang="en-US" altLang="en-US" dirty="0" smtClean="0"/>
              <a:t>ou might have to program a robot to stop when the robot reaches a red line but it </a:t>
            </a:r>
            <a:r>
              <a:rPr lang="en-US" altLang="en-US" smtClean="0"/>
              <a:t>stops before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Does the robot see the same thing you see?</a:t>
            </a:r>
          </a:p>
          <a:p>
            <a:pPr lvl="2"/>
            <a:r>
              <a:rPr lang="en-US" altLang="en-US" dirty="0" smtClean="0"/>
              <a:t>You can display the value on the screen and check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It’s a great debugging tool.  You can learn more about debugging code in one of our Intermediate lessons.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0632"/>
            <a:ext cx="8245474" cy="42772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to display text and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why the Display Block can be useful in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The Display Block to show information and pictures on the screen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You can control the location and size of text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use this same block to display sensor readings and instructions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Located in Green Tab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2538" y="1932357"/>
            <a:ext cx="3750136" cy="23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9600" y="5329628"/>
            <a:ext cx="3302000" cy="144709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5130800" y="4279900"/>
            <a:ext cx="1657350" cy="130607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on Display Blocks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407400" cy="480269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Two modes to display </a:t>
            </a:r>
          </a:p>
          <a:p>
            <a:r>
              <a:rPr lang="en-US" altLang="en-US" sz="2400" dirty="0" smtClean="0"/>
              <a:t>Pixel mode (Use for displaying images or text)</a:t>
            </a:r>
          </a:p>
          <a:p>
            <a:pPr lvl="1"/>
            <a:r>
              <a:rPr lang="en-US" altLang="en-US" sz="2200" dirty="0" smtClean="0"/>
              <a:t>178 pixels left and right</a:t>
            </a:r>
          </a:p>
          <a:p>
            <a:pPr lvl="1"/>
            <a:r>
              <a:rPr lang="en-US" altLang="en-US" sz="2200" dirty="0" smtClean="0"/>
              <a:t>128 pixels up and down</a:t>
            </a:r>
          </a:p>
          <a:p>
            <a:r>
              <a:rPr lang="en-US" altLang="en-US" sz="2400" dirty="0" smtClean="0"/>
              <a:t>Grid mode (Easier to use, only works for text mode)</a:t>
            </a:r>
          </a:p>
          <a:p>
            <a:pPr lvl="1"/>
            <a:r>
              <a:rPr lang="en-US" altLang="en-US" sz="2200" dirty="0" smtClean="0"/>
              <a:t>22 columns of 8 pixels each</a:t>
            </a:r>
          </a:p>
          <a:p>
            <a:pPr lvl="1"/>
            <a:r>
              <a:rPr lang="en-US" altLang="en-US" sz="2200" dirty="0" smtClean="0"/>
              <a:t>12 rows of 10 pixels each</a:t>
            </a:r>
          </a:p>
          <a:p>
            <a:pPr lvl="1"/>
            <a:r>
              <a:rPr lang="en-US" altLang="en-US" sz="2200" dirty="0" smtClean="0"/>
              <a:t>Small characters are 1 row and 1 column</a:t>
            </a:r>
          </a:p>
          <a:p>
            <a:pPr lvl="1"/>
            <a:r>
              <a:rPr lang="en-US" altLang="en-US" sz="2200" dirty="0" smtClean="0"/>
              <a:t>Large characters are 2 rows and 2 columns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9600" y="5585974"/>
            <a:ext cx="1422400" cy="2433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8150" y="3850198"/>
            <a:ext cx="1866900" cy="14794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88150" y="4102100"/>
            <a:ext cx="1866900" cy="330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6043" y="1921191"/>
            <a:ext cx="2404326" cy="1499168"/>
          </a:xfrm>
          <a:prstGeom prst="rect">
            <a:avLst/>
          </a:prstGeom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Text in Grid Mode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47491" y="2338206"/>
            <a:ext cx="5437148" cy="3490837"/>
            <a:chOff x="2294980" y="2485118"/>
            <a:chExt cx="5437148" cy="3490837"/>
          </a:xfrm>
        </p:grpSpPr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711749" y="2485118"/>
              <a:ext cx="102037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Text to be displayed</a:t>
              </a:r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</a:t>
              </a:r>
              <a:r>
                <a:rPr lang="en-US" altLang="en-US" sz="1400" dirty="0"/>
                <a:t>size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small 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smtClean="0"/>
                <a:t>small, bold </a:t>
              </a:r>
              <a:r>
                <a:rPr lang="en-US" altLang="en-US" sz="1400" dirty="0"/>
                <a:t>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large font</a:t>
              </a:r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Erase Screen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Column to start display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Row to start display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Black/White Display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Size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5"/>
              <a:ext cx="1072382" cy="15364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5"/>
              <a:ext cx="1331447" cy="2001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524429" y="2310828"/>
              <a:ext cx="523218" cy="871802"/>
            </a:xfrm>
            <a:prstGeom prst="bentConnector4">
              <a:avLst>
                <a:gd name="adj1" fmla="val -43691"/>
                <a:gd name="adj2" fmla="val 79261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52219" y="2452932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 Modes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95065" y="2539884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1767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“Switch Modes” icon and hover over “text”. Then click on “grid”. The icon will change into a square with dots.</a:t>
            </a:r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box on the top right to enter the text you want to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 Challenge 1</a:t>
            </a:r>
            <a:endParaRPr lang="en-US" alt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Can you write a program to display text in the </a:t>
            </a:r>
            <a:r>
              <a:rPr lang="en-US" altLang="en-US" dirty="0" err="1" smtClean="0"/>
              <a:t>centre</a:t>
            </a:r>
            <a:r>
              <a:rPr lang="en-US" altLang="en-US" dirty="0" smtClean="0"/>
              <a:t> of the screen?</a:t>
            </a:r>
          </a:p>
          <a:p>
            <a:pPr lvl="1"/>
            <a:r>
              <a:rPr lang="en-US" altLang="en-US" dirty="0" smtClean="0"/>
              <a:t>Display “Hello World”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Make the display block run for 3 seconds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Can you also move while doing this?</a:t>
            </a:r>
          </a:p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smtClean="0"/>
              <a:t>Challenge 1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2146300"/>
            <a:ext cx="8695765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Displaying an image in PIXEL Mode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9158" y="1759642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the “Select Mode” which has a folder icon and pick “image”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empty box on the top right to pick the image you want to display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990" y="2703048"/>
            <a:ext cx="3867079" cy="18526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898" y="4533585"/>
            <a:ext cx="3781216" cy="1981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572" y="1253194"/>
            <a:ext cx="4338497" cy="11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3366FF"/>
                </a:solidFill>
              </a:rPr>
              <a:t>Can you display eyes on the screen while moving?  Alternate eyeballs that look left and right.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Use </a:t>
            </a:r>
            <a:r>
              <a:rPr lang="en-US" b="0" dirty="0"/>
              <a:t>the Display Block, Motor On and Wait </a:t>
            </a:r>
            <a:r>
              <a:rPr lang="en-US" b="0" dirty="0" smtClean="0"/>
              <a:t>Block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Feel free to have fun with this challenge and make it yours!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0523" y="25158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8685" y="2515870"/>
            <a:ext cx="185928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b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ABB15429-6CE4-214D-9FC4-D4CB9F89B862}" vid="{300D6715-A09A-164F-B0BC-56921AA3CAE7}"/>
    </a:ext>
  </a:extLst>
</a:theme>
</file>

<file path=ppt/theme/theme3.xml><?xml version="1.0" encoding="utf-8"?>
<a:theme xmlns:a="http://schemas.openxmlformats.org/drawingml/2006/main" name="1_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6328</TotalTime>
  <Words>604</Words>
  <Application>Microsoft Macintosh PowerPoint</Application>
  <PresentationFormat>On-screen Show (4:3)</PresentationFormat>
  <Paragraphs>96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Franklin Gothic Book</vt:lpstr>
      <vt:lpstr>Helvetica Neue</vt:lpstr>
      <vt:lpstr>Tahoma</vt:lpstr>
      <vt:lpstr>Arial</vt:lpstr>
      <vt:lpstr>Custom Design</vt:lpstr>
      <vt:lpstr>tablet</vt:lpstr>
      <vt:lpstr>1_tablet</vt:lpstr>
      <vt:lpstr>Display Blocks</vt:lpstr>
      <vt:lpstr>Lesson Objectives</vt:lpstr>
      <vt:lpstr>Display Block</vt:lpstr>
      <vt:lpstr>More on Display Blocks</vt:lpstr>
      <vt:lpstr>Displaying Text in Grid Mode</vt:lpstr>
      <vt:lpstr>Display Block Challenge 1</vt:lpstr>
      <vt:lpstr>Challenge 1 Solution</vt:lpstr>
      <vt:lpstr>Displaying an image in PIXEL Mode</vt:lpstr>
      <vt:lpstr>Display Block Challenge 2</vt:lpstr>
      <vt:lpstr>Challenge 2 Solution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15</cp:revision>
  <cp:lastPrinted>2016-07-26T16:26:25Z</cp:lastPrinted>
  <dcterms:created xsi:type="dcterms:W3CDTF">2014-08-07T02:19:13Z</dcterms:created>
  <dcterms:modified xsi:type="dcterms:W3CDTF">2016-07-26T16:26:28Z</dcterms:modified>
</cp:coreProperties>
</file>