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12"/>
  </p:notesMasterIdLst>
  <p:handoutMasterIdLst>
    <p:handoutMasterId r:id="rId13"/>
  </p:handoutMasterIdLst>
  <p:sldIdLst>
    <p:sldId id="413" r:id="rId5"/>
    <p:sldId id="412" r:id="rId6"/>
    <p:sldId id="414" r:id="rId7"/>
    <p:sldId id="410" r:id="rId8"/>
    <p:sldId id="403" r:id="rId9"/>
    <p:sldId id="411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4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7FC1-3A9C-E448-9A99-288A7FE238F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4F5-E681-2A4C-A230-57EBD58EC90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D199-F69A-4D49-AEE8-C7E2D25DE76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71A-F708-DA45-B46E-3A239080316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01BA-F3CD-8C4D-A003-3AA78966A3D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79-F419-0244-AAF1-8DA2C726B03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F436-5B21-AA46-A200-42799FA84239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F188-278D-4947-9174-02CF1EBEAEF8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4D22-8981-0943-BCAE-2421E66198F9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4C7-EC65-5A48-8193-1AB1269DFE7F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0BC1-AF68-4E4B-B18B-63C941ADCEA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B950-4956-DF48-9726-E8291550F48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D099-BE64-0344-84C9-121AB093CCC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7414-384A-6746-8535-B89A47FFB02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1B4-27CF-9744-A613-B1625B41EBF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3354-7867-DE4E-8E91-CD1A4CD07C0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0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B9CE-68C4-AB40-B0B5-1DBFE43A928C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102-B5E1-1B4B-ABEC-B8E171A0538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6CE6-CF83-DC42-83D9-8D09D7EE3E55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1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777-E649-F146-A528-5508EC23A09E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0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65C1-F216-6146-9F6C-FB40F69EEC55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17BB-835C-994A-A05C-D513F753E08C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69EC-8C68-F14A-98D9-DA69E593256B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5BA-0113-3146-A46C-F5CCF44E15BA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F73-E9AD-854B-8CB7-A20E03C1FA4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0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02AF-0C25-0942-B1C4-066007C8858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D412-5FB8-2F48-8B51-FB8E9495886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5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C7720D-3DD8-5648-9728-04B896678EF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9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669-7434-4D46-A4C3-1E2A88A9E5D0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7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D4756-B444-BC4B-89C9-B97960917D6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469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9601-6C6F-FA43-9721-EA136F1F72C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3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755-5BB1-484A-BE4B-498F880FA423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1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266-BF98-B64E-AFEA-5C8621BBD049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3811-A8AB-DE4F-A8A0-5D4919C9E076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6A1-D6AA-D546-95BC-28BD0FF0283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9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DE24E-3120-E54E-AC84-BC7C75CAB4A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5412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761A6-FEDA-3F45-B7E9-D190EAE3032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506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2F3B-0A1F-7944-B12C-10C6A9BC8F0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9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3104-6AB2-3F4A-8029-DFB07F7015E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AD-53CB-9D49-97FF-E0FA94BA96C0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6FF-D1ED-2448-8B1E-3B3FEBAE837A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C8-74AE-0147-BBEA-D70455C0DF9E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31E6-DC6E-2641-A605-8FBC6F87FB57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CCCA-E1CB-C34B-BAC5-4CAAA8DAC5C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EDC1AC-9D3E-2145-989E-D25B652313E9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6DA0-08B6-B44E-8B5F-127A80AB935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CB4D-3CCB-9E4A-9183-11320648E53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40C4928-4A85-6644-B419-F33AA7E3965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82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jpg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FINAL CHALLENGES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set up any challenge you want using colored electric tape on a white board (available at home improvement/hardware stores).</a:t>
            </a:r>
            <a:r>
              <a:rPr lang="en-US" b="0" dirty="0"/>
              <a:t> </a:t>
            </a:r>
            <a:r>
              <a:rPr lang="en-US" b="0" dirty="0" smtClean="0"/>
              <a:t>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that the electric tape colors do not match LEGO’s colors. So your sensors may 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also use old FIRST LEGO League Mats for practice.  They are sometimes available on eBay or other teams.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The following slides have a few examples of challenges that incorporate the Beginner Lessons.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Solutions are not provided. Students should use everything they have discovered in the Beginner Lessons series to solve the missions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 smtClean="0"/>
              <a:t>Image on the right features EV3Lessons.com’s training mats.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1: MOVING STRAIGHT AND TURNING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 and head to the END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2: SENSOR USAGE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this.</a:t>
            </a:r>
          </a:p>
          <a:p>
            <a:pPr algn="ctr"/>
            <a:r>
              <a:rPr lang="en-US" dirty="0" smtClean="0"/>
              <a:t>Light box that falls over.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up to the North wall and </a:t>
            </a:r>
            <a:r>
              <a:rPr lang="en-US" dirty="0" smtClean="0">
                <a:solidFill>
                  <a:srgbClr val="FF0000"/>
                </a:solidFill>
              </a:rPr>
              <a:t>touch it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to the “do not touch this wall”.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on’t touch it.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ON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Program your robot to move forward and then stop exactly at the 3</a:t>
            </a:r>
            <a:r>
              <a:rPr lang="en-US" baseline="30000" dirty="0" smtClean="0"/>
              <a:t>rd</a:t>
            </a:r>
            <a:r>
              <a:rPr lang="en-US" dirty="0" smtClean="0"/>
              <a:t> line.</a:t>
            </a:r>
          </a:p>
          <a:p>
            <a:r>
              <a:rPr lang="en-US" dirty="0" smtClean="0"/>
              <a:t>You must use a loop and a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sensor will you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201338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71281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28502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514"/>
            <a:ext cx="8245474" cy="45263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4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6197</TotalTime>
  <Words>367</Words>
  <Application>Microsoft Macintosh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Black</vt:lpstr>
      <vt:lpstr>Calibri</vt:lpstr>
      <vt:lpstr>Calibri Light</vt:lpstr>
      <vt:lpstr>Franklin Gothic Book</vt:lpstr>
      <vt:lpstr>Helvetica Neue</vt:lpstr>
      <vt:lpstr>Arial</vt:lpstr>
      <vt:lpstr>beginner</vt:lpstr>
      <vt:lpstr>Custom Design</vt:lpstr>
      <vt:lpstr>tablet</vt:lpstr>
      <vt:lpstr>1_tablet</vt:lpstr>
      <vt:lpstr>FINAL CHALLENGES</vt:lpstr>
      <vt:lpstr>TEACHER INSTRUCTIONS</vt:lpstr>
      <vt:lpstr>Challenges in this Lesson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10</cp:revision>
  <cp:lastPrinted>2016-07-05T01:01:43Z</cp:lastPrinted>
  <dcterms:created xsi:type="dcterms:W3CDTF">2014-08-07T02:19:13Z</dcterms:created>
  <dcterms:modified xsi:type="dcterms:W3CDTF">2016-07-26T17:34:25Z</dcterms:modified>
</cp:coreProperties>
</file>