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50" r:id="rId2"/>
    <p:sldMasterId id="2147483762" r:id="rId3"/>
  </p:sldMasterIdLst>
  <p:notesMasterIdLst>
    <p:notesMasterId r:id="rId16"/>
  </p:notesMasterIdLst>
  <p:handoutMasterIdLst>
    <p:handoutMasterId r:id="rId17"/>
  </p:handoutMasterIdLst>
  <p:sldIdLst>
    <p:sldId id="413" r:id="rId4"/>
    <p:sldId id="411" r:id="rId5"/>
    <p:sldId id="258" r:id="rId6"/>
    <p:sldId id="322" r:id="rId7"/>
    <p:sldId id="290" r:id="rId8"/>
    <p:sldId id="259" r:id="rId9"/>
    <p:sldId id="416" r:id="rId10"/>
    <p:sldId id="400" r:id="rId11"/>
    <p:sldId id="414" r:id="rId12"/>
    <p:sldId id="418" r:id="rId13"/>
    <p:sldId id="417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5" autoAdjust="0"/>
    <p:restoredTop sz="95652" autoAdjust="0"/>
  </p:normalViewPr>
  <p:slideViewPr>
    <p:cSldViewPr snapToGrid="0" snapToObjects="1">
      <p:cViewPr varScale="1">
        <p:scale>
          <a:sx n="113" d="100"/>
          <a:sy n="113" d="100"/>
        </p:scale>
        <p:origin x="176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6370-69D4-DB4C-80F0-9E35ACD37C9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ECC-F51A-CB4D-975D-CC9A577328D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57FF-676E-EA42-B50D-CC1ACD223A3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0AB-ABF9-CC49-BFC4-E3E989CBAD9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BA7-DA1C-3C49-A727-826A151F648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8E35-96AB-0248-9FEE-1EEF9F83CED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3113-5CEA-CF4B-82BB-34441A05F7A5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090-1FF9-7A48-83DA-ABE5C5EED861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B66E-FD18-B549-AEE4-B813D5B14F40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1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F260-522A-4341-BFF7-C4CBED474111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7DA-8B71-D541-BF6D-7AF272FDAC9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423-41D2-1344-8462-E7D95FD799D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7A3B-82A7-7D41-8AC2-CB926748471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B7CB-6BED-5442-8A67-C40C272586D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B0DE-5A13-B845-AD9A-BDAF91F427E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9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D7A2BE-8C94-A749-B817-2759DECF2A7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6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F17-F25D-274B-B776-797FBD175EB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6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1F724-03AA-1547-AE43-1EB84471B78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641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7ED-5447-6249-BDC7-E10D173A6AB0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4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FC7-ED8C-4C42-8BDB-54AE7C3707E2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7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1" y="176646"/>
            <a:ext cx="7200900" cy="148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341-7C2C-8F4A-A6CC-97E908961447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5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596-EE2A-354D-A764-47C604299F32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35-8278-C341-9714-E27A4682F19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F62D1-7C83-9846-BC9C-46E7AD24F5BA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219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8B357-2617-584C-913C-F8BFD95B1B6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397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701-F484-634B-8DBC-58B831B7D84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7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FB09-8B6D-4848-BC79-791D36CC847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FD1-9A03-1445-96D5-84584D55FE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752F-58C6-7A4D-846C-9D82557FD83D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86A7-7130-D948-9D10-57B9989A0954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7E88-8993-B647-92E2-02956864AA06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71C-451B-BE4A-87A2-6D4CA2FC5F4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8ADA-C451-7C47-B5B3-B1A2CBC6A97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12F8-23DD-F942-AA46-50AC6CADB84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70F1-C5E9-3C4E-A498-4FF0A539DC3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463" y="214114"/>
            <a:ext cx="8372308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463" y="1849582"/>
            <a:ext cx="837230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E31E051-51E7-2545-B21A-193DE39C8C8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EV3Lessons.com, 2016 Last Edit (7/26/2016)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77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1" y="1788454"/>
            <a:ext cx="7939610" cy="2098226"/>
          </a:xfrm>
        </p:spPr>
        <p:txBody>
          <a:bodyPr/>
          <a:lstStyle/>
          <a:p>
            <a:r>
              <a:rPr lang="en-US" sz="4400" dirty="0" smtClean="0"/>
              <a:t>INTRODUCTION TO THE EV3 BRICK and </a:t>
            </a:r>
            <a:r>
              <a:rPr lang="en-US" sz="4400" dirty="0" err="1" smtClean="0"/>
              <a:t>SoFTWARE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or Duplicating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5654566"/>
            <a:ext cx="8271164" cy="5799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Click on the first “finger” icon on the top right in the lobby</a:t>
            </a:r>
          </a:p>
          <a:p>
            <a:r>
              <a:rPr lang="en-US" dirty="0" smtClean="0"/>
              <a:t>Select the program you want to delete/duplicate and hit the appropriate button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45" y="1014828"/>
            <a:ext cx="7918484" cy="463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165" y="2196576"/>
            <a:ext cx="5390844" cy="31586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2503" y="988347"/>
            <a:ext cx="502026" cy="3802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09349" y="2160718"/>
            <a:ext cx="995659" cy="326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4912659"/>
            <a:ext cx="8271164" cy="132188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Click on second icon in top right and then select Share to Tablet or Share to Desktop</a:t>
            </a:r>
          </a:p>
          <a:p>
            <a:r>
              <a:rPr lang="en-US" sz="1800" dirty="0" smtClean="0"/>
              <a:t>Sharing to Tablet saves the file as .ev3m and it can be opened by on tablet running the Programmer App</a:t>
            </a:r>
          </a:p>
          <a:p>
            <a:r>
              <a:rPr lang="en-US" sz="1800" dirty="0" smtClean="0"/>
              <a:t>Sharing to Desktop saves the file as a .ev3 and can be opened with the EV3 software on a computer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843" y="921303"/>
            <a:ext cx="6625168" cy="3881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1555" y="887488"/>
            <a:ext cx="1800456" cy="3178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253" y="1492216"/>
            <a:ext cx="4876932" cy="2857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0159" y="1440658"/>
            <a:ext cx="320382" cy="3275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</a:t>
            </a:r>
            <a:r>
              <a:rPr lang="en-US" dirty="0" smtClean="0"/>
              <a:t>EV3 Programmer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create a new program, play/download it, rename it and share 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86" y="130361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/>
              <a:t>= </a:t>
            </a:r>
            <a:r>
              <a:rPr lang="en-US" smtClean="0"/>
              <a:t>Centre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38" y="203716"/>
            <a:ext cx="7200900" cy="1485900"/>
          </a:xfrm>
        </p:spPr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4674" y="1817391"/>
            <a:ext cx="405483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</a:t>
            </a:r>
            <a:r>
              <a:rPr lang="en-US" sz="2000" b="1" dirty="0" smtClean="0"/>
              <a:t>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 smtClean="0"/>
              <a:t>Run Recent</a:t>
            </a:r>
            <a:br>
              <a:rPr lang="en-US" sz="2000" b="1" dirty="0" smtClean="0"/>
            </a:br>
            <a:r>
              <a:rPr lang="en-US" sz="2000" dirty="0" smtClean="0"/>
              <a:t>Find programs you ran recently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defTabSz="511175" eaLnBrk="1" hangingPunct="1"/>
            <a:r>
              <a:rPr lang="en-US" sz="2000" b="1" dirty="0" smtClean="0"/>
              <a:t>2.  </a:t>
            </a:r>
            <a:r>
              <a:rPr lang="en-US" sz="2000" b="1" dirty="0"/>
              <a:t>File </a:t>
            </a:r>
            <a:r>
              <a:rPr lang="en-US" sz="2000" b="1" dirty="0" smtClean="0"/>
              <a:t>Navigation</a:t>
            </a:r>
            <a:br>
              <a:rPr lang="en-US" sz="2000" b="1" dirty="0" smtClean="0"/>
            </a:br>
            <a:r>
              <a:rPr lang="en-US" sz="2000" dirty="0" smtClean="0"/>
              <a:t>Find all programs by project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3.  </a:t>
            </a:r>
            <a:r>
              <a:rPr lang="en-US" sz="2000" b="1" dirty="0"/>
              <a:t>Brick </a:t>
            </a:r>
            <a:r>
              <a:rPr lang="en-US" sz="2000" b="1" dirty="0" smtClean="0"/>
              <a:t>Apps</a:t>
            </a:r>
            <a:br>
              <a:rPr lang="en-US" sz="2000" b="1" dirty="0" smtClean="0"/>
            </a:br>
            <a:r>
              <a:rPr lang="en-US" sz="2000" dirty="0" smtClean="0"/>
              <a:t>Port views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4.  Settings</a:t>
            </a:r>
            <a:br>
              <a:rPr lang="en-US" sz="2000" b="1" dirty="0" smtClean="0"/>
            </a:br>
            <a:r>
              <a:rPr lang="en-US" sz="2000" dirty="0" smtClean="0"/>
              <a:t>Bluetooth, </a:t>
            </a:r>
            <a:r>
              <a:rPr lang="en-US" sz="2000" dirty="0" err="1" smtClean="0"/>
              <a:t>Wifi</a:t>
            </a:r>
            <a:r>
              <a:rPr lang="en-US" sz="2000" dirty="0" smtClean="0"/>
              <a:t>, Volume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11738" y="1896121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97" y="160284"/>
            <a:ext cx="7200900" cy="1485900"/>
          </a:xfrm>
        </p:spPr>
        <p:txBody>
          <a:bodyPr/>
          <a:lstStyle/>
          <a:p>
            <a:r>
              <a:rPr lang="en-US" dirty="0" smtClean="0"/>
              <a:t>Ports, Sensors</a:t>
            </a:r>
            <a:r>
              <a:rPr lang="en-US" smtClean="0"/>
              <a:t>, </a:t>
            </a:r>
            <a:r>
              <a:rPr lang="en-US" smtClean="0"/>
              <a:t>Motors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74" y="1076017"/>
            <a:ext cx="8210214" cy="4810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87562"/>
            <a:ext cx="7200900" cy="1485900"/>
          </a:xfrm>
        </p:spPr>
        <p:txBody>
          <a:bodyPr/>
          <a:lstStyle/>
          <a:p>
            <a:r>
              <a:rPr lang="en-US" dirty="0" smtClean="0"/>
              <a:t>EV3 </a:t>
            </a:r>
            <a:r>
              <a:rPr lang="en-US" dirty="0" smtClean="0"/>
              <a:t>Programmer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327" y="6084054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061" y="6084054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</a:t>
            </a:r>
            <a:r>
              <a:rPr lang="en-US" smtClean="0"/>
              <a:t>Saved Program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56626" y="5539849"/>
            <a:ext cx="0" cy="6515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03988" y="4532382"/>
            <a:ext cx="4770383" cy="114705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25484" y="5679440"/>
            <a:ext cx="0" cy="4046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48" y="1655194"/>
            <a:ext cx="8252349" cy="4835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Environment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2590" y="4767840"/>
            <a:ext cx="3278505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Programming Blocks in 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 smtClean="0"/>
              <a:t>Colored Palettes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59329" y="2725595"/>
            <a:ext cx="2069821" cy="83099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Programming Canvas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52637" y="4952505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Brick Status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450850" y="2049254"/>
            <a:ext cx="1292772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&amp;</a:t>
            </a:r>
          </a:p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14900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92049"/>
            <a:ext cx="269111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86" y="4791502"/>
            <a:ext cx="2691116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Comments: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Green, Orange, and Purple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8430" y="4514511"/>
            <a:ext cx="2774731" cy="1200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3"/>
          <a:stretch/>
        </p:blipFill>
        <p:spPr>
          <a:xfrm>
            <a:off x="4781284" y="2892353"/>
            <a:ext cx="3069021" cy="1135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0152" y="1314900"/>
            <a:ext cx="5023945" cy="10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Name of 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EV3Lessons.com, 2016 Last Edit (7/26/2016)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45" y="1558597"/>
            <a:ext cx="6747641" cy="395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020" y="1313794"/>
            <a:ext cx="4465975" cy="2616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845" y="5665076"/>
            <a:ext cx="706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lightly on the default name (e.g. Program 5)</a:t>
            </a:r>
          </a:p>
          <a:p>
            <a:r>
              <a:rPr lang="en-US" dirty="0" smtClean="0"/>
              <a:t>A keyboard will show up to change the name to whatever you want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2343" y="4971651"/>
            <a:ext cx="995659" cy="326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3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6260</TotalTime>
  <Words>425</Words>
  <Application>Microsoft Macintosh PowerPoint</Application>
  <PresentationFormat>On-screen Show (4:3)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Franklin Gothic Book</vt:lpstr>
      <vt:lpstr>Helvetica Neue</vt:lpstr>
      <vt:lpstr>ＭＳ Ｐゴシック</vt:lpstr>
      <vt:lpstr>Tahoma</vt:lpstr>
      <vt:lpstr>Arial</vt:lpstr>
      <vt:lpstr>Custom Design</vt:lpstr>
      <vt:lpstr>tablet</vt:lpstr>
      <vt:lpstr>1_tablet</vt:lpstr>
      <vt:lpstr>INTRODUCTION TO THE EV3 BRICK and SoFTWARE</vt:lpstr>
      <vt:lpstr>Lesson Objectives</vt:lpstr>
      <vt:lpstr>The “Brick” Buttons</vt:lpstr>
      <vt:lpstr>The “Brick” Screen</vt:lpstr>
      <vt:lpstr>Ports, Sensors, Motors</vt:lpstr>
      <vt:lpstr>EV3 Programmer App</vt:lpstr>
      <vt:lpstr>Programming Environment</vt:lpstr>
      <vt:lpstr>Available Blocks</vt:lpstr>
      <vt:lpstr>Changing the Name of a Program</vt:lpstr>
      <vt:lpstr>Deleting or Duplicating Programs</vt:lpstr>
      <vt:lpstr>Sharing the File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12</cp:revision>
  <dcterms:created xsi:type="dcterms:W3CDTF">2014-08-07T02:19:13Z</dcterms:created>
  <dcterms:modified xsi:type="dcterms:W3CDTF">2016-07-26T16:23:03Z</dcterms:modified>
</cp:coreProperties>
</file>