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50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409" r:id="rId5"/>
    <p:sldId id="410" r:id="rId6"/>
    <p:sldId id="411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6B60-374B-A242-99CC-D8240298859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45E4-E5EF-D54A-A2A2-3E6FBAB9162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330A-B10B-4640-B9FE-95CF70F9578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4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08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3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9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4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477-DDEF-8544-9D2B-2DFF6E3D476C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0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031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4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0E-FC69-D346-B69E-10AAD0EE2DE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CE1F-0BA6-0747-9603-AD8DCC10628C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35CB-44C0-6146-B4AA-9A3A2DD18D83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3112-A74B-FA49-BECC-11B48046ACD4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476E-23A2-274C-8DD0-581F03C5D614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D70E-860D-1142-8FAE-367044FFE72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E3F8-9998-184C-88BB-91BD6CDF7C35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8140-48D5-2F49-933A-EC198277F9D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278D7EF-26F4-224B-8677-B085B9165B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54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Repeating Actions (Loops)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Loop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64" y="1205345"/>
            <a:ext cx="6539432" cy="5395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say we want the robot to repeat an action over and over again.</a:t>
            </a:r>
          </a:p>
          <a:p>
            <a:r>
              <a:rPr lang="en-US" sz="2800" dirty="0" smtClean="0"/>
              <a:t>Would you just copy the block multiple times?</a:t>
            </a:r>
          </a:p>
          <a:p>
            <a:pPr lvl="1"/>
            <a:r>
              <a:rPr lang="en-US" sz="2500" dirty="0"/>
              <a:t>	</a:t>
            </a:r>
            <a:r>
              <a:rPr lang="en-US" sz="2500" dirty="0" smtClean="0"/>
              <a:t>Sure, that could work!</a:t>
            </a:r>
          </a:p>
          <a:p>
            <a:r>
              <a:rPr lang="en-US" sz="2800" dirty="0" smtClean="0"/>
              <a:t>What if I want to repeat that block forever? </a:t>
            </a:r>
          </a:p>
          <a:p>
            <a:pPr lvl="1"/>
            <a:r>
              <a:rPr lang="en-US" sz="2500" dirty="0"/>
              <a:t>	</a:t>
            </a:r>
            <a:r>
              <a:rPr lang="en-US" sz="2500" dirty="0" smtClean="0"/>
              <a:t>Now what?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6307" y="2474231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12734" y="2255241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04552" y="2255241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11981" y="2255242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12734" y="3481578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917274" y="2778736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0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easy</a:t>
            </a:r>
          </a:p>
          <a:p>
            <a:r>
              <a:rPr lang="en-US" dirty="0" smtClean="0"/>
              <a:t>The added benefit is that a loop can end whenever you want (a specific number of times, run forever, a specific condition,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7179" y="1367779"/>
            <a:ext cx="3268718" cy="2207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8813" y="3620132"/>
            <a:ext cx="3531477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2724" y="177641"/>
            <a:ext cx="2995449" cy="11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Challenge: </a:t>
            </a:r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>
                <a:solidFill>
                  <a:srgbClr val="FF0000"/>
                </a:solidFill>
              </a:rPr>
              <a:t>a program to go around a </a:t>
            </a:r>
            <a:r>
              <a:rPr lang="en-US" dirty="0" smtClean="0">
                <a:solidFill>
                  <a:srgbClr val="FF0000"/>
                </a:solidFill>
              </a:rPr>
              <a:t>box once.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simple way is to code it like this: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Use a loop to improve the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750" y="4063451"/>
            <a:ext cx="8677589" cy="9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9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3885" y="2138626"/>
            <a:ext cx="5603197" cy="22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510"/>
            <a:ext cx="8245474" cy="4553379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2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tablet</Template>
  <TotalTime>6294</TotalTime>
  <Words>209</Words>
  <Application>Microsoft Macintosh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Franklin Gothic Book</vt:lpstr>
      <vt:lpstr>Helvetica Neue</vt:lpstr>
      <vt:lpstr>Arial</vt:lpstr>
      <vt:lpstr>tablet</vt:lpstr>
      <vt:lpstr>1_tablet</vt:lpstr>
      <vt:lpstr>Repeating Actions (Loops)</vt:lpstr>
      <vt:lpstr>Lesson Objectives</vt:lpstr>
      <vt:lpstr>Repeating an Action</vt:lpstr>
      <vt:lpstr>Loops</vt:lpstr>
      <vt:lpstr>LOOP CHALLENGE</vt:lpstr>
      <vt:lpstr>Loop Challenge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12</cp:revision>
  <dcterms:created xsi:type="dcterms:W3CDTF">2014-08-07T02:19:13Z</dcterms:created>
  <dcterms:modified xsi:type="dcterms:W3CDTF">2016-07-26T16:24:16Z</dcterms:modified>
</cp:coreProperties>
</file>