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416" r:id="rId3"/>
    <p:sldId id="413" r:id="rId4"/>
    <p:sldId id="300" r:id="rId5"/>
    <p:sldId id="409" r:id="rId6"/>
    <p:sldId id="301" r:id="rId7"/>
    <p:sldId id="344" r:id="rId8"/>
    <p:sldId id="411" r:id="rId9"/>
    <p:sldId id="260" r:id="rId10"/>
    <p:sldId id="366" r:id="rId11"/>
    <p:sldId id="412" r:id="rId12"/>
    <p:sldId id="417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0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1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1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0480E-C207-7E45-8BEE-66A5CB0B994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7799-74F9-C54A-9867-B1B12A81C1C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EC9F-99B6-6643-8613-66637C024B0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4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5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262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2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3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628-172A-B047-9BB5-7ADAA5BAA4E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683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1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D03E-DA57-7C42-9FA6-CFDD66F68D8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87C-8C30-CF45-8E9A-6D0219CD22E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5125-F4FD-D646-A62A-A4F5B648A600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0E98-9582-984A-BB45-8D24F1F14A17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1A90-3DD0-2D47-9D4F-1AF15E65184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986D-9F9F-4846-B159-24BF4094FDAE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B72-F010-FB40-B91B-48FF580DD81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881F-8F4E-6941-80EF-2F298F7663A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MOVING STRAIGHT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3623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better way (go to slide 11) to solve this challenge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0834" y="3451899"/>
            <a:ext cx="2310063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This would be changed for degrees or seconds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104" y="1293704"/>
            <a:ext cx="6052485" cy="21616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060834" y="2120927"/>
            <a:ext cx="0" cy="14745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Port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smtClean="0"/>
              <a:t>CHALLENGE: Move your robot forward from the start line to the finish line (1) and back to the start (2).</a:t>
            </a:r>
          </a:p>
          <a:p>
            <a:r>
              <a:rPr lang="en-US" sz="1700" dirty="0" smtClean="0"/>
              <a:t>In this lesson, you had to use a lot of guess and check to stop exactly on the second line.</a:t>
            </a:r>
            <a:endParaRPr lang="en-US" sz="2200" dirty="0">
              <a:solidFill>
                <a:srgbClr val="3366FF"/>
              </a:solidFill>
            </a:endParaRPr>
          </a:p>
          <a:p>
            <a:r>
              <a:rPr lang="en-US" sz="1700" dirty="0" smtClean="0"/>
              <a:t>Now try Port View:</a:t>
            </a:r>
            <a:endParaRPr lang="en-US" sz="1700" dirty="0"/>
          </a:p>
          <a:p>
            <a:pPr lvl="1"/>
            <a:r>
              <a:rPr lang="en-US" sz="1700" dirty="0" smtClean="0"/>
              <a:t>Go to one of the rotation sensors (Motor B or C for our robot on the right)</a:t>
            </a:r>
          </a:p>
          <a:p>
            <a:pPr lvl="1"/>
            <a:r>
              <a:rPr lang="en-US" sz="1700" dirty="0" smtClean="0"/>
              <a:t>Make sure it is on degrees as the mode and that it starts at 0 degrees.</a:t>
            </a:r>
          </a:p>
          <a:p>
            <a:pPr lvl="1"/>
            <a:r>
              <a:rPr lang="en-US" sz="1700" dirty="0" smtClean="0"/>
              <a:t>Move </a:t>
            </a:r>
            <a:r>
              <a:rPr lang="en-US" sz="1700" dirty="0"/>
              <a:t>your robot with your </a:t>
            </a:r>
            <a:r>
              <a:rPr lang="en-US" sz="1700" dirty="0" smtClean="0"/>
              <a:t>hand from the </a:t>
            </a:r>
            <a:r>
              <a:rPr lang="en-US" sz="1700" dirty="0"/>
              <a:t>start line to </a:t>
            </a:r>
            <a:r>
              <a:rPr lang="en-US" sz="1700" dirty="0" smtClean="0"/>
              <a:t>the </a:t>
            </a:r>
            <a:r>
              <a:rPr lang="en-US" sz="1700" dirty="0"/>
              <a:t>end </a:t>
            </a:r>
            <a:r>
              <a:rPr lang="en-US" sz="1700" dirty="0" smtClean="0"/>
              <a:t>line. Make sure that your wheel turns smoothly and doesn’t slip as the robot moves.</a:t>
            </a:r>
            <a:endParaRPr lang="en-US" sz="1700" dirty="0"/>
          </a:p>
          <a:p>
            <a:pPr lvl="1"/>
            <a:r>
              <a:rPr lang="en-US" sz="1700" dirty="0"/>
              <a:t>Read how many degrees your robot moved</a:t>
            </a:r>
          </a:p>
          <a:p>
            <a:pPr lvl="1"/>
            <a:r>
              <a:rPr lang="en-US" sz="1700" dirty="0"/>
              <a:t>Use this number in the Move Steering Block to move the correct distance.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make your robot go forward and backwards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M</a:t>
            </a:r>
            <a:r>
              <a:rPr lang="en-US" dirty="0" smtClean="0"/>
              <a:t>ove Steering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read sensor values using Port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4551" y="1183350"/>
            <a:ext cx="1759143" cy="1657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9391" y="1545735"/>
            <a:ext cx="1668780" cy="1257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3" y="130507"/>
            <a:ext cx="8245475" cy="1371600"/>
          </a:xfrm>
        </p:spPr>
        <p:txBody>
          <a:bodyPr/>
          <a:lstStyle/>
          <a:p>
            <a:r>
              <a:rPr lang="en-US" dirty="0" smtClean="0"/>
              <a:t>Move Steering Block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5245234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523950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3519" y="2702225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49973" y="3043207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>
            <a:off x="3896481" y="2729754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0"/>
          </p:cNvCxnSpPr>
          <p:nvPr/>
        </p:nvCxnSpPr>
        <p:spPr>
          <a:xfrm>
            <a:off x="4190083" y="2687732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58022" y="2089809"/>
            <a:ext cx="616810" cy="550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9245" y="2834881"/>
            <a:ext cx="1392781" cy="8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&amp; Positive Power: Backwards and Forwards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Negative Power = Backwards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1159" y="5493664"/>
            <a:ext cx="188917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900"/>
                </a:solidFill>
              </a:rPr>
              <a:t>Positive Power = Forward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93" y="1735671"/>
            <a:ext cx="5257800" cy="1245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Move Straight?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44189" y="2106233"/>
            <a:ext cx="354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Move Steering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958" y="3226279"/>
            <a:ext cx="2680079" cy="18679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958" y="3226279"/>
            <a:ext cx="249174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2471" y="1606203"/>
            <a:ext cx="2523156" cy="1479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1: Move Straight (3 sec)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5615" y="1614650"/>
            <a:ext cx="3540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1: Green Block Tab, Click and hold Move Steering and drag to programming area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2: Drop next to the Start Block (green arrow)</a:t>
            </a:r>
          </a:p>
          <a:p>
            <a:endParaRPr lang="en-US" dirty="0"/>
          </a:p>
          <a:p>
            <a:r>
              <a:rPr lang="en-US" dirty="0" smtClean="0"/>
              <a:t>STEP 3: Select Options. Move “3 Seconds”</a:t>
            </a:r>
          </a:p>
          <a:p>
            <a:endParaRPr lang="en-US" dirty="0"/>
          </a:p>
          <a:p>
            <a:r>
              <a:rPr lang="en-US" dirty="0" smtClean="0"/>
              <a:t>STEP </a:t>
            </a:r>
            <a:r>
              <a:rPr lang="en-US" dirty="0" smtClean="0"/>
              <a:t>4: </a:t>
            </a:r>
            <a:r>
              <a:rPr lang="en-US" dirty="0" smtClean="0"/>
              <a:t>Download to EV3 </a:t>
            </a:r>
            <a:r>
              <a:rPr lang="en-US" dirty="0" smtClean="0"/>
              <a:t>(Read the Connecting Your Brick Lesson)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9069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</a:t>
            </a:r>
            <a:r>
              <a:rPr lang="en-US" dirty="0"/>
              <a:t>I</a:t>
            </a:r>
            <a:r>
              <a:rPr lang="en-US" dirty="0" smtClean="0"/>
              <a:t>nstructions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Split up class into groups as </a:t>
            </a:r>
            <a:r>
              <a:rPr lang="en-US" sz="2800" dirty="0" smtClean="0"/>
              <a:t>need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Give each team a copy of the </a:t>
            </a:r>
            <a:r>
              <a:rPr lang="en-US" sz="2800" dirty="0" smtClean="0"/>
              <a:t>Move Straight Challenge Worksheet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Challenge Details are on Slide </a:t>
            </a:r>
            <a:r>
              <a:rPr lang="en-US" sz="2800" dirty="0" smtClean="0"/>
              <a:t>8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 Page Slide </a:t>
            </a:r>
            <a:r>
              <a:rPr lang="en-US" sz="2800" dirty="0" smtClean="0"/>
              <a:t>9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Challenge Solution on Slide 10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Better Way on Slide 11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Straight: Seconds vs. degrees vs.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CHALLENGE: Move your robot forward from the start line to the finish line (1) and back to the start (2).</a:t>
            </a:r>
          </a:p>
          <a:p>
            <a:r>
              <a:rPr lang="en-US" dirty="0" smtClean="0"/>
              <a:t>Try mode SECONDS, DEGREES or ROTATIONS and adjust duration/distance</a:t>
            </a:r>
          </a:p>
          <a:p>
            <a:r>
              <a:rPr lang="en-US" dirty="0" smtClean="0"/>
              <a:t>Try </a:t>
            </a:r>
            <a:r>
              <a:rPr lang="en-US" dirty="0"/>
              <a:t>d</a:t>
            </a:r>
            <a:r>
              <a:rPr lang="en-US" dirty="0" smtClean="0"/>
              <a:t>ifferent speeds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Straight Discussion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Did you guess and check a lot?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Programming with seconds, rotations and degrees using guess and check takes a lot of time and effort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Did changing the speed matter?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Yes. When you move in seconds your speed will matter.</a:t>
            </a:r>
          </a:p>
          <a:p>
            <a:endParaRPr lang="en-US" sz="2400" b="1" dirty="0"/>
          </a:p>
          <a:p>
            <a:r>
              <a:rPr lang="en-US" sz="2400" b="1" dirty="0" smtClean="0"/>
              <a:t>Do you think the wheel size will matter? Why?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Wheel size affects </a:t>
            </a:r>
            <a:r>
              <a:rPr lang="en-US" sz="2400" dirty="0" smtClean="0">
                <a:solidFill>
                  <a:srgbClr val="FF0000"/>
                </a:solidFill>
              </a:rPr>
              <a:t>degrees/rotations.</a:t>
            </a:r>
          </a:p>
          <a:p>
            <a:pPr lvl="1"/>
            <a:endParaRPr lang="en-US" sz="2400" b="1" dirty="0"/>
          </a:p>
          <a:p>
            <a:r>
              <a:rPr lang="en-US" sz="2400" b="1" dirty="0" smtClean="0"/>
              <a:t>Do you this the battery level will matter? Why?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When you move in seconds, battery levels change the power.</a:t>
            </a:r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6299</TotalTime>
  <Words>649</Words>
  <Application>Microsoft Macintosh PowerPoint</Application>
  <PresentationFormat>On-screen Show 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Franklin Gothic Book</vt:lpstr>
      <vt:lpstr>Helvetica Neue</vt:lpstr>
      <vt:lpstr>Arial</vt:lpstr>
      <vt:lpstr>Custom Design</vt:lpstr>
      <vt:lpstr>tablet</vt:lpstr>
      <vt:lpstr>MOVING STRAIGHT</vt:lpstr>
      <vt:lpstr>Lesson Objectives</vt:lpstr>
      <vt:lpstr>Move Steering Block </vt:lpstr>
      <vt:lpstr>Negative &amp; Positive Power: Backwards and Forwards</vt:lpstr>
      <vt:lpstr>How do you Move Straight?</vt:lpstr>
      <vt:lpstr>Challenge 1: Move Straight (3 sec)</vt:lpstr>
      <vt:lpstr>Teacher Instructions </vt:lpstr>
      <vt:lpstr>Move Straight: Seconds vs. degrees vs. rotations</vt:lpstr>
      <vt:lpstr>Move Straight Discussion</vt:lpstr>
      <vt:lpstr>Challenge Solution</vt:lpstr>
      <vt:lpstr>Solution: Use Port View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12</cp:revision>
  <cp:lastPrinted>2016-07-26T16:30:02Z</cp:lastPrinted>
  <dcterms:created xsi:type="dcterms:W3CDTF">2014-08-07T02:19:13Z</dcterms:created>
  <dcterms:modified xsi:type="dcterms:W3CDTF">2016-07-26T16:30:06Z</dcterms:modified>
</cp:coreProperties>
</file>