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4572-298B-6140-8C47-E370F177095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B725-77FA-A54B-90A1-DE9D80117B5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394-8665-5140-BC58-15404A61A71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8BC9C8-5902-1E45-9291-F5E71B1B3E6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43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84C5-C645-C843-AE4A-2485CE618BB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85FAC-89BD-CB44-8151-FF3A3F6ACEF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045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B09-D718-DB43-9EE8-227C9F3394D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568E-4EA0-634F-A63C-52C8824397DC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49DD-8680-FA45-B796-A80F444801B8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6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1A14-67F7-3B47-8474-93CCEC56D9C6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97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150C4-D229-D64D-9EFD-A30C27497EE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0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A4B-EA02-2B4D-A59E-A462C6AAFFB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A2DB90-B5B9-7545-9273-A8F38B1B2130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28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787-B1EE-5849-81EB-00ADB0931E6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6710-8518-8543-9524-EB888F15725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B87-7805-8A4D-9D3D-D3CBEA20BE7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CDB9-1DDF-014E-BE73-5B0A415BED8F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444D-6CAD-3640-BDCA-10F94C397563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A734-AE11-8446-B2E3-367FB110469E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3D51-AAD6-AD4E-833B-5BB95BC4EE10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D8E-C5AE-AA49-8EB8-426EF931215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D18E-ABB4-6A40-ABE3-42F7D81EC5EF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3415-89D7-4742-8880-07587EE5AE4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35B1ABE-6C7B-894F-9301-DEA3422DEDB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2015,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6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4752" y="1376547"/>
            <a:ext cx="4665996" cy="2594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robot a question and doing something different based on the answer</a:t>
            </a:r>
          </a:p>
          <a:p>
            <a:pPr lvl="1"/>
            <a:r>
              <a:rPr lang="en-US" dirty="0" smtClean="0"/>
              <a:t>Example: Does 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2215" y="4536811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0326" y="764239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8983" y="1390995"/>
            <a:ext cx="4665996" cy="247053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4"/>
          </p:cNvCxnSpPr>
          <p:nvPr/>
        </p:nvCxnSpPr>
        <p:spPr>
          <a:xfrm flipV="1">
            <a:off x="5318688" y="3628838"/>
            <a:ext cx="1" cy="83805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92309" y="1886284"/>
            <a:ext cx="2485046" cy="1723943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690757" y="1470130"/>
            <a:ext cx="253093" cy="45080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01736" y="3203371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32704" y="1376547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40126" y="138198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6680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251" y="5584128"/>
            <a:ext cx="2397805" cy="9427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04842" y="6092241"/>
            <a:ext cx="29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the display based 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8297" y="4602497"/>
            <a:ext cx="2995449" cy="11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043" y="1943556"/>
            <a:ext cx="8475785" cy="3094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043" y="1964287"/>
            <a:ext cx="8482693" cy="300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206" y="4458399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99316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3484" y="4541932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49078" y="2074192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5894" y="2123112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83821" y="6084054"/>
            <a:ext cx="16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display big eyeballs if 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05" y="1664268"/>
            <a:ext cx="8540071" cy="2237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970" y="1770369"/>
            <a:ext cx="8712448" cy="222244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976906" y="175579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3722" y="180471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83821" y="6084054"/>
            <a:ext cx="16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07"/>
            <a:ext cx="8245474" cy="465848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6323</TotalTime>
  <Words>319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Franklin Gothic Book</vt:lpstr>
      <vt:lpstr>Helvetica Neue</vt:lpstr>
      <vt:lpstr>Arial</vt:lpstr>
      <vt:lpstr>tablet</vt:lpstr>
      <vt:lpstr>1_tablet</vt:lpstr>
      <vt:lpstr>Switches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15</cp:revision>
  <dcterms:created xsi:type="dcterms:W3CDTF">2014-08-07T02:19:13Z</dcterms:created>
  <dcterms:modified xsi:type="dcterms:W3CDTF">2016-07-26T15:28:12Z</dcterms:modified>
</cp:coreProperties>
</file>