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4" r:id="rId3"/>
    <p:sldId id="423" r:id="rId4"/>
    <p:sldId id="415" r:id="rId5"/>
    <p:sldId id="414" r:id="rId6"/>
    <p:sldId id="419" r:id="rId7"/>
    <p:sldId id="418" r:id="rId8"/>
    <p:sldId id="420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43C8-AE6F-244A-9F6B-D455483D458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47FD-3570-354E-A032-AABF6E80FE0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D20C-19B6-984D-A54C-BEEABE693D0E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059D6F-98F2-624F-AF8F-4A8FDBBEA4F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BA44-AE74-A54A-AA2E-7C37463E08E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4CC3AD-072C-B849-B11A-A373D38E7AF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47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E9F4-2D22-DD41-ADDD-88781E1B412F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9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E32-BF23-314E-BB98-341B6D2B0B27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9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744B-C507-694A-B30A-9DD42484238B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3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1EB4-26CE-B640-95C3-C67B00A12F92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B40B35-8AC5-1C4B-A179-50C5AC9C9821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6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06CE-E693-8940-8ED4-C6123CD27F7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D403E2-F729-A64B-AF1E-187A3DFB05C0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411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8ADF-3E56-2E43-9F41-BFCCDDEC84A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2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6667-6A38-6349-ACD3-1D668DC696D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EE21-0371-0B41-9AF0-14501ADF0BF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DEB7-9A46-EC43-A738-A4B34D82778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2EB5-7F2B-B940-B2AA-FFA99DB2D95D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40C0-55D9-564E-B3A1-12C6D507A92A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C018-8C4F-B94A-8279-2286B7E0639E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2E02-9E24-A24D-BD49-17EE2F735A7D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6472-9098-D146-A973-506826052501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38B1-0864-704A-AC29-DFAAB07BF36D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004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392B23B-85E2-E34F-A5BE-E05708EF573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wall. Then back up and turn right (90 degrees)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46" y="1609410"/>
            <a:ext cx="1423624" cy="1291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8310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58310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0861" y="1202165"/>
            <a:ext cx="1926073" cy="29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947" y="2099039"/>
            <a:ext cx="7680960" cy="17303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0173" y="3967089"/>
            <a:ext cx="259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forward until touch</a:t>
            </a:r>
          </a:p>
          <a:p>
            <a:r>
              <a:rPr lang="en-US" dirty="0" smtClean="0"/>
              <a:t>The touch sensor is set to compare </a:t>
            </a:r>
            <a:r>
              <a:rPr lang="en-US" dirty="0" smtClean="0">
                <a:sym typeface="Wingdings"/>
              </a:rPr>
              <a:t> state </a:t>
            </a:r>
            <a:r>
              <a:rPr lang="en-US" dirty="0" smtClean="0"/>
              <a:t> pressed mode.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427" y="3983395"/>
            <a:ext cx="1786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backwards the number of desired degrees </a:t>
            </a:r>
            <a:r>
              <a:rPr lang="en-US" smtClean="0"/>
              <a:t>(adjust for your robot)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5545" y="3967089"/>
            <a:ext cx="1786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 right. (Adjust the number of degrees for your robot)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Colour</a:t>
            </a:r>
            <a:r>
              <a:rPr lang="en-US" dirty="0" smtClean="0">
                <a:solidFill>
                  <a:srgbClr val="00B050"/>
                </a:solidFill>
              </a:rPr>
              <a:t>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>
                <a:solidFill>
                  <a:srgbClr val="00B050"/>
                </a:solidFill>
              </a:rPr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9261" y="1260388"/>
            <a:ext cx="1863126" cy="28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4170" y="2465786"/>
            <a:ext cx="2916195" cy="254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Tip for Move Steering Blocks With Sensors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7"/>
            <a:ext cx="550575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Leaving the motor “on” and “off”</a:t>
            </a:r>
          </a:p>
          <a:p>
            <a:r>
              <a:rPr lang="en-US" dirty="0" smtClean="0"/>
              <a:t>Why use the “on” instead of “degrees”?</a:t>
            </a:r>
          </a:p>
          <a:p>
            <a:pPr lvl="1"/>
            <a:r>
              <a:rPr lang="en-US" dirty="0" smtClean="0"/>
              <a:t>May want the program to do other tasks such as reading a sensor while moving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77793" y="3097936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5071908"/>
            <a:ext cx="5675587" cy="12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/>
          <a:lstStyle/>
          <a:p>
            <a:r>
              <a:rPr lang="en-US" dirty="0" smtClean="0"/>
              <a:t>Challenges are on slides 9 and 11</a:t>
            </a:r>
          </a:p>
          <a:p>
            <a:r>
              <a:rPr lang="en-US" dirty="0" smtClean="0"/>
              <a:t>Solutions to these challenges are on slides 10 and 12</a:t>
            </a:r>
          </a:p>
          <a:p>
            <a:r>
              <a:rPr lang="en-US" dirty="0" smtClean="0"/>
              <a:t>Discussion is on slide 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0887" y="203404"/>
            <a:ext cx="3071398" cy="12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0634" y="2045831"/>
            <a:ext cx="5717627" cy="26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theme1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2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tablet</Template>
  <TotalTime>6411</TotalTime>
  <Words>635</Words>
  <Application>Microsoft Macintosh PowerPoint</Application>
  <PresentationFormat>On-screen Show (4:3)</PresentationFormat>
  <Paragraphs>131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Franklin Gothic Book</vt:lpstr>
      <vt:lpstr>Helvetica Neue</vt:lpstr>
      <vt:lpstr>Wingdings</vt:lpstr>
      <vt:lpstr>Arial</vt:lpstr>
      <vt:lpstr>tablet</vt:lpstr>
      <vt:lpstr>1_tablet</vt:lpstr>
      <vt:lpstr>Touch sensor</vt:lpstr>
      <vt:lpstr>Lesson Objectives</vt:lpstr>
      <vt:lpstr>What is a Sensor?</vt:lpstr>
      <vt:lpstr>What is a Touch Sensor? </vt:lpstr>
      <vt:lpstr>What Does “Bumped” Mean?*</vt:lpstr>
      <vt:lpstr>A Tip for Move Steering Blocks With Sensors </vt:lpstr>
      <vt:lpstr>Teacher Instructions</vt:lpstr>
      <vt:lpstr>Challenge 1</vt:lpstr>
      <vt:lpstr>Challenge 1 Solution</vt:lpstr>
      <vt:lpstr>Challenge 2</vt:lpstr>
      <vt:lpstr>Challenge 2 Solution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13</cp:revision>
  <dcterms:created xsi:type="dcterms:W3CDTF">2014-08-07T02:19:13Z</dcterms:created>
  <dcterms:modified xsi:type="dcterms:W3CDTF">2016-07-26T15:26:54Z</dcterms:modified>
</cp:coreProperties>
</file>