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15" r:id="rId4"/>
    <p:sldId id="413" r:id="rId5"/>
    <p:sldId id="265" r:id="rId6"/>
    <p:sldId id="347" r:id="rId7"/>
    <p:sldId id="345" r:id="rId8"/>
    <p:sldId id="266" r:id="rId9"/>
    <p:sldId id="411" r:id="rId10"/>
    <p:sldId id="409" r:id="rId11"/>
    <p:sldId id="412" r:id="rId12"/>
    <p:sldId id="41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5" autoAdjust="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15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D202-DB13-4FDF-8695-6B8D423A6FC5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B33-0B30-4C1A-8732-A61BFBB479C1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F654-EF9F-42F3-8D1E-79862675F3F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F280-CD04-4533-93A4-333109B3A685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097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1CC-B829-4D68-BB86-7BAFF128AB6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2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1F7B-3F95-4B9F-9F42-FFFAEB28B2A0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31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8061-3789-4D5E-855A-99AE0777E00E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35E4-7990-4447-86B7-0E20802242BF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6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673-0B34-48B5-BB1D-129C07F11E8F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E9C3-806A-47FD-BBDF-613AD319EC42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6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39E2-778E-4A2D-9F1F-99379A4B2E00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C32-4923-4905-BF41-64ED0D33FDD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BEAD-5113-42CC-B71F-AA3386CE066B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2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FA0F-D1C0-485F-A66B-9F21BDDE6765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3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6598-889D-49AB-8E3E-33EABC9F63C8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1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C001C2-5D41-F84D-A1F8-E6C48E93B81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FFDF-19E7-844D-A418-E9BE9160A07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2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825F2-527A-F84B-BDB0-747B2CE820B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27307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132-87E7-B14A-BEA9-9CDCD9D79D5B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7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C1E8-B7E2-C440-BA33-CDF263813746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6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BA6C-0526-FD4E-A22F-8F16DD47A95F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5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2F69-E21E-9542-B059-3CF8A522B3F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D665-B67D-4860-9DD5-EDE1E8153BA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6CC3F-83F4-2F4F-BA26-6D781295708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035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017-4663-C245-A9AE-9CA3D153454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34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19E8-458D-554E-83D8-8DE5666239D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6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18A-3F2F-ED4E-B6CA-61B85C36392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CCC6-4B95-43F8-8D10-7B5E5A7FDFF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336A-8919-4F00-82E5-233CF27994CF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F6E1-0F3A-4DE9-A2BC-CA100ED5E27A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BEED-F616-4DE9-BD0B-75EC3D304F75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DB7-2324-414A-AE93-68C1D017388E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DD8B-795B-4848-BAF9-D883C7D7832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26AB-5033-47B1-9E28-3EA012082E8E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56A3-A255-49CA-ABAF-5CE2AA9E0AAE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34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278D7EF-26F4-224B-8677-B085B9165B8F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43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>
                <a:solidFill>
                  <a:srgbClr val="00B050"/>
                </a:solidFill>
              </a:rPr>
              <a:t>Challenge </a:t>
            </a:r>
            <a:r>
              <a:rPr lang="en-US" sz="2000" u="sng" dirty="0" smtClean="0">
                <a:solidFill>
                  <a:srgbClr val="00B050"/>
                </a:solidFill>
              </a:rPr>
              <a:t>2</a:t>
            </a:r>
            <a:endParaRPr lang="en-US" sz="2000" u="sng" dirty="0">
              <a:solidFill>
                <a:srgbClr val="00B050"/>
              </a:solidFill>
            </a:endParaRPr>
          </a:p>
          <a:p>
            <a:r>
              <a:rPr lang="en-US" sz="2000" b="0" dirty="0" smtClean="0"/>
              <a:t>You probably used a </a:t>
            </a:r>
            <a:r>
              <a:rPr lang="en-US" sz="2000" dirty="0" smtClean="0"/>
              <a:t>spin turn </a:t>
            </a:r>
            <a:r>
              <a:rPr lang="en-US" sz="2000" b="0" dirty="0" smtClean="0"/>
              <a:t>because it is better for tighter turns and gets you closer to the starting point!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 smtClean="0"/>
              <a:t>You probably used a combination of move steering to go straight and do </a:t>
            </a:r>
            <a:r>
              <a:rPr lang="en-US" dirty="0" smtClean="0"/>
              <a:t>pivot turns</a:t>
            </a:r>
            <a:r>
              <a:rPr lang="en-US" b="0" dirty="0" smtClean="0"/>
              <a:t> to go around the box.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turn the robot a desired number of degrees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differences between Spin and Pivot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program two different type of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write </a:t>
            </a:r>
            <a:r>
              <a:rPr lang="en-US" smtClean="0"/>
              <a:t>pseudocode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</a:t>
            </a:r>
            <a:r>
              <a:rPr lang="en-US" dirty="0"/>
              <a:t>v</a:t>
            </a:r>
            <a:r>
              <a:rPr lang="en-US" dirty="0" smtClean="0"/>
              <a:t>s. Spin Turns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Pivot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Spin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 smtClean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 smtClean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Motors </a:t>
            </a:r>
          </a:p>
          <a:p>
            <a:pPr algn="ctr"/>
            <a:r>
              <a:rPr lang="en-US" dirty="0" smtClean="0"/>
              <a:t>B and C Move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</a:t>
            </a:r>
          </a:p>
          <a:p>
            <a:pPr algn="ctr"/>
            <a:r>
              <a:rPr lang="en-US" dirty="0" smtClean="0"/>
              <a:t>B Moves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8871" y="4445044"/>
            <a:ext cx="2045846" cy="1537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Pivot and Spin Turns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43390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/>
                <a:gridCol w="1996362"/>
                <a:gridCol w="1770334"/>
                <a:gridCol w="1897776"/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smtClean="0"/>
                        <a:t>Steering Value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Right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 Turn Right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</a:t>
                      </a:r>
                      <a:r>
                        <a:rPr lang="en-US" baseline="0" dirty="0" smtClean="0"/>
                        <a:t>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20" y="6050648"/>
            <a:ext cx="31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Steering value here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1051560" y="4693920"/>
            <a:ext cx="25415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Move Steering Block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404" y="1240074"/>
            <a:ext cx="3726195" cy="280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A Pivot turn for 90 Degrees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Program your robot to turn 90 degrees....Does </a:t>
            </a:r>
            <a:r>
              <a:rPr lang="en-US" sz="2400" dirty="0">
                <a:solidFill>
                  <a:srgbClr val="FF0000"/>
                </a:solidFill>
              </a:rPr>
              <a:t>the robot </a:t>
            </a:r>
            <a:r>
              <a:rPr lang="en-US" sz="2400" dirty="0" smtClean="0">
                <a:solidFill>
                  <a:srgbClr val="FF0000"/>
                </a:solidFill>
              </a:rPr>
              <a:t>actually turn </a:t>
            </a:r>
            <a:r>
              <a:rPr lang="en-US" sz="2400" dirty="0">
                <a:solidFill>
                  <a:srgbClr val="FF0000"/>
                </a:solidFill>
              </a:rPr>
              <a:t>90 </a:t>
            </a:r>
            <a:r>
              <a:rPr lang="en-US" sz="2400" dirty="0" smtClean="0">
                <a:solidFill>
                  <a:srgbClr val="FF0000"/>
                </a:solidFill>
              </a:rPr>
              <a:t>degrees if you just pick 90 degrees for distance?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22040" y="5419331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 NO! </a:t>
            </a:r>
            <a:r>
              <a:rPr lang="en-US" sz="1600" dirty="0" smtClean="0"/>
              <a:t>Solution on next 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2170" y="951837"/>
            <a:ext cx="3731172" cy="9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0912" y="4367406"/>
            <a:ext cx="2644290" cy="1987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</a:t>
            </a:r>
            <a:r>
              <a:rPr lang="en-US" dirty="0" smtClean="0"/>
              <a:t>ow do you Make the Robot </a:t>
            </a:r>
            <a:r>
              <a:rPr lang="en-US" dirty="0"/>
              <a:t>T</a:t>
            </a:r>
            <a:r>
              <a:rPr lang="en-US" dirty="0" smtClean="0"/>
              <a:t>urn 90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Ans. Try using the port view to measure the turn and then input the correct number of degrees.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896" y="3594722"/>
            <a:ext cx="3271738" cy="23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Split up class into groups as need.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Give each team a copy of the Turning Challenge Worksheet.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Details are on Slide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 Page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Solution on Slide 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</a:t>
            </a:r>
            <a:r>
              <a:rPr lang="en-US" u="sng" dirty="0" smtClean="0">
                <a:solidFill>
                  <a:srgbClr val="00B050"/>
                </a:solidFill>
              </a:rPr>
              <a:t>2</a:t>
            </a:r>
            <a:endParaRPr lang="en-US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Your robot baseball player must run to second base, turn around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 a square box or tape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Did you try PIVOT and SPIN turns?  What did you discover?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Pivot turns were fine for Challenge 1, but for Challenge 2, if we used Pivot turns, we were farther away from the base.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situations would one work better than the other?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Spin turns are better for tight turns (places where there is not enough space) and you stay closer to your original position.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is PSEUDOCODE?  Why do you think programmers find it useful? (</a:t>
            </a:r>
            <a:r>
              <a:rPr lang="en-US" dirty="0" err="1" smtClean="0"/>
              <a:t>pseudocode</a:t>
            </a:r>
            <a:r>
              <a:rPr lang="en-US" dirty="0" smtClean="0"/>
              <a:t> is from the worksheet)</a:t>
            </a:r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Pseudocode</a:t>
            </a:r>
            <a:r>
              <a:rPr lang="en-US" b="0" dirty="0" smtClean="0">
                <a:solidFill>
                  <a:srgbClr val="FF0000"/>
                </a:solidFill>
              </a:rPr>
              <a:t> allows programmers to write out their code in plain English before you code in a programming language. It lets you plan and think before you sit down to code. It lets you share your ideas with others you are working with in a common language.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b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ABB15429-6CE4-214D-9FC4-D4CB9F89B862}" vid="{300D6715-A09A-164F-B0BC-56921AA3CAE7}"/>
    </a:ext>
  </a:extLst>
</a:theme>
</file>

<file path=ppt/theme/theme3.xml><?xml version="1.0" encoding="utf-8"?>
<a:theme xmlns:a="http://schemas.openxmlformats.org/drawingml/2006/main" name="1_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6287</TotalTime>
  <Words>723</Words>
  <Application>Microsoft Macintosh PowerPoint</Application>
  <PresentationFormat>On-screen Show (4:3)</PresentationFormat>
  <Paragraphs>132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Franklin Gothic Book</vt:lpstr>
      <vt:lpstr>Helvetica Neue</vt:lpstr>
      <vt:lpstr>Arial</vt:lpstr>
      <vt:lpstr>Custom Design</vt:lpstr>
      <vt:lpstr>tablet</vt:lpstr>
      <vt:lpstr>1_tablet</vt:lpstr>
      <vt:lpstr>Turning</vt:lpstr>
      <vt:lpstr>Lesson Objectives</vt:lpstr>
      <vt:lpstr>Pivot vs. Spin Turns</vt:lpstr>
      <vt:lpstr>How to Make Pivot and Spin Turns</vt:lpstr>
      <vt:lpstr>Making A Pivot turn for 90 Degrees</vt:lpstr>
      <vt:lpstr>How do you Make the Robot Turn 90 Degrees?</vt:lpstr>
      <vt:lpstr>Teacher Instructions</vt:lpstr>
      <vt:lpstr>Turning Challenges</vt:lpstr>
      <vt:lpstr>Class Discussion Guide</vt:lpstr>
      <vt:lpstr>Challenge Solutions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8</cp:revision>
  <dcterms:created xsi:type="dcterms:W3CDTF">2014-08-07T02:19:13Z</dcterms:created>
  <dcterms:modified xsi:type="dcterms:W3CDTF">2016-07-26T15:25:59Z</dcterms:modified>
</cp:coreProperties>
</file>