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3"/>
  </p:notesMasterIdLst>
  <p:handoutMasterIdLst>
    <p:handoutMasterId r:id="rId14"/>
  </p:handoutMasterIdLst>
  <p:sldIdLst>
    <p:sldId id="415" r:id="rId3"/>
    <p:sldId id="412" r:id="rId4"/>
    <p:sldId id="414" r:id="rId5"/>
    <p:sldId id="368" r:id="rId6"/>
    <p:sldId id="369" r:id="rId7"/>
    <p:sldId id="416" r:id="rId8"/>
    <p:sldId id="370" r:id="rId9"/>
    <p:sldId id="371" r:id="rId10"/>
    <p:sldId id="413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2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2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60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DE7-7000-EC41-8EA2-6C0D69DEF78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18C5-7E7F-9C45-BC79-771DDE69999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305-5656-5B41-9866-B32BF2AF773C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0AE2F2-B28D-2C4B-BE69-6E18FCD0103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3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F46A-7211-D346-ADAA-38150A172E6C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DAF87-D898-F84B-819F-2AB845D0512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6112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A9A6-2E4D-1645-9045-7DA5F293AA1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0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294A-61A7-ED40-9AA2-E146081E4790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E56-F0B1-2447-BE37-D8CEE90806E9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2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A32-A1C2-AA42-8158-D8C1268D5897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9DE48-6016-704E-B2D4-24F1C42B7759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53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2B7A-D10D-7B4C-BDEE-AB0AE5B2FB7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67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EEF55-FCD3-A040-80A0-1071A78E67A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6838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915B-BD3C-DC4E-8448-FB5EE798C36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2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5743-8EC2-0B43-BF5E-EF635C230F8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5377-BF6D-E745-9FEB-7F333EF165E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060-568D-7B4F-A15F-7C4354E0F4C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C469-A9FB-414F-AA4D-253B1F7C79B2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8501-906B-134A-B404-62E208C637E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3F1-1B64-164A-A82E-88490A260882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3B-8417-734E-8866-39F298A7EDE6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75-37CD-5642-BC77-F068AAE5F3FE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ADCA-C8D1-EA4D-B73A-C3B6BCFD80DE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B7628F73-5281-354C-891B-7435016B35B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7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smtClean="0"/>
              <a:t>Arvind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</a:t>
            </a:r>
            <a:r>
              <a:rPr lang="en-US" sz="1800" dirty="0" smtClean="0"/>
              <a:t>www.ev3lessons.com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Until Ultrasonic Block and the </a:t>
            </a:r>
            <a:r>
              <a:rPr lang="en-US" smtClean="0"/>
              <a:t>Ultrasonic Block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Colour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>
                <a:solidFill>
                  <a:srgbClr val="00B900"/>
                </a:solidFill>
              </a:rPr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Ultrasonic </a:t>
            </a:r>
            <a:r>
              <a:rPr lang="en-US" dirty="0" smtClean="0"/>
              <a:t>Challenge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Challenge: Make the robot move until it is 5 inches away from the wall.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: Set wait block to use the Ultrasonic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456" y="1170885"/>
            <a:ext cx="3927416" cy="2204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2374" y="1215884"/>
            <a:ext cx="2059380" cy="2114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8400" y="1268155"/>
            <a:ext cx="2027328" cy="201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6832" y="3798593"/>
            <a:ext cx="1850520" cy="2204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6832" y="6071679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Animated slide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97" y="5116071"/>
            <a:ext cx="3058511" cy="10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 smtClean="0"/>
              <a:t>Challenge 1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4356" y="1905316"/>
            <a:ext cx="7618318" cy="28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624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 smtClean="0"/>
              <a:t>Challenge 2: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121664"/>
            <a:ext cx="2127442" cy="462749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the robot is closer than 5 inches away from your hand move backward, otherwise move forward.</a:t>
            </a:r>
          </a:p>
          <a:p>
            <a:r>
              <a:rPr lang="en-US" dirty="0" smtClean="0"/>
              <a:t>Step 1: Drag a loop from the orange tab</a:t>
            </a:r>
          </a:p>
          <a:p>
            <a:r>
              <a:rPr lang="en-US" dirty="0" smtClean="0"/>
              <a:t>Step 2: Drag switch inside loop</a:t>
            </a:r>
          </a:p>
          <a:p>
            <a:r>
              <a:rPr lang="en-US" dirty="0" smtClean="0"/>
              <a:t>Step 3: Set switch to Ultrasonic</a:t>
            </a:r>
          </a:p>
          <a:p>
            <a:r>
              <a:rPr lang="en-US" dirty="0" smtClean="0"/>
              <a:t>Step 4: Set move steering block to ON and place in TRUE</a:t>
            </a:r>
          </a:p>
          <a:p>
            <a:r>
              <a:rPr lang="en-US" dirty="0" smtClean="0"/>
              <a:t>Step 4: </a:t>
            </a:r>
            <a:r>
              <a:rPr lang="en-US" dirty="0"/>
              <a:t>Set move steering block to </a:t>
            </a:r>
            <a:r>
              <a:rPr lang="en-US" dirty="0" smtClean="0"/>
              <a:t>OFF </a:t>
            </a:r>
            <a:r>
              <a:rPr lang="en-US" dirty="0"/>
              <a:t>and place in </a:t>
            </a:r>
            <a:r>
              <a:rPr lang="en-US" dirty="0" smtClean="0"/>
              <a:t>FALSE</a:t>
            </a:r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0949" y="2292096"/>
            <a:ext cx="4632960" cy="2097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4741" y="2222400"/>
            <a:ext cx="2032038" cy="2204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5659" y="2267399"/>
            <a:ext cx="2059380" cy="2114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1685" y="2319670"/>
            <a:ext cx="2027328" cy="20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6633" y="2852928"/>
            <a:ext cx="1303319" cy="12679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42538" y="584375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Animated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 smtClean="0"/>
              <a:t>Challenge 2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112" y="1743455"/>
            <a:ext cx="7754112" cy="2877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2392" y="1804415"/>
            <a:ext cx="6608064" cy="273100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974592" y="1914144"/>
            <a:ext cx="605344" cy="438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9936" y="1914144"/>
            <a:ext cx="605344" cy="438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42538" y="584375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Animated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Robots </a:t>
            </a:r>
            <a:r>
              <a:rPr lang="en-US" dirty="0" smtClean="0"/>
              <a:t>Can </a:t>
            </a:r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 smtClean="0"/>
              <a:t>&amp; </a:t>
            </a:r>
            <a:r>
              <a:rPr lang="en-US" dirty="0" smtClean="0"/>
              <a:t>Even </a:t>
            </a:r>
            <a:r>
              <a:rPr lang="en-US" dirty="0"/>
              <a:t>D</a:t>
            </a:r>
            <a:r>
              <a:rPr lang="en-US" dirty="0" smtClean="0"/>
              <a:t>ance </a:t>
            </a:r>
            <a:r>
              <a:rPr lang="en-US" dirty="0" smtClean="0"/>
              <a:t>with this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736436"/>
            <a:ext cx="5158509" cy="3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2727" y="1736436"/>
            <a:ext cx="2863272" cy="390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3172" y="4718916"/>
            <a:ext cx="2013527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2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tablet</Template>
  <TotalTime>6240</TotalTime>
  <Words>375</Words>
  <Application>Microsoft Macintosh PowerPoint</Application>
  <PresentationFormat>On-screen Show (4:3)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Franklin Gothic Book</vt:lpstr>
      <vt:lpstr>Helvetica Neue</vt:lpstr>
      <vt:lpstr>Arial</vt:lpstr>
      <vt:lpstr>tablet</vt:lpstr>
      <vt:lpstr>1_tablet</vt:lpstr>
      <vt:lpstr>Ultrasonic sensor</vt:lpstr>
      <vt:lpstr>Lesson Objectives</vt:lpstr>
      <vt:lpstr>What is a sensor?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Robots Can Follow You &amp; Even Dance with this code!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16</cp:revision>
  <dcterms:created xsi:type="dcterms:W3CDTF">2014-08-07T02:19:13Z</dcterms:created>
  <dcterms:modified xsi:type="dcterms:W3CDTF">2016-07-26T15:23:15Z</dcterms:modified>
</cp:coreProperties>
</file>