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175" r:id="rId1"/>
  </p:sldMasterIdLst>
  <p:notesMasterIdLst>
    <p:notesMasterId r:id="rId8"/>
  </p:notesMasterIdLst>
  <p:sldIdLst>
    <p:sldId id="256" r:id="rId2"/>
    <p:sldId id="257" r:id="rId3"/>
    <p:sldId id="259" r:id="rId4"/>
    <p:sldId id="261" r:id="rId5"/>
    <p:sldId id="260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37"/>
    <p:restoredTop sz="94640"/>
  </p:normalViewPr>
  <p:slideViewPr>
    <p:cSldViewPr snapToGrid="0" snapToObjects="1">
      <p:cViewPr>
        <p:scale>
          <a:sx n="92" d="100"/>
          <a:sy n="92" d="100"/>
        </p:scale>
        <p:origin x="1256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7E9A41-B3BE-1543-BDE9-E0447E369F14}" type="datetimeFigureOut">
              <a:rPr lang="en-US" smtClean="0"/>
              <a:t>6/12/17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4A46F-41C5-F644-A47B-C3A29E937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89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4A46F-41C5-F644-A47B-C3A29E9379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746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5110" y="3126710"/>
            <a:ext cx="6270922" cy="1425142"/>
          </a:xfrm>
        </p:spPr>
        <p:txBody>
          <a:bodyPr anchor="b">
            <a:noAutofit/>
          </a:bodyPr>
          <a:lstStyle>
            <a:lvl1pPr algn="ctr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009929" y="4697022"/>
            <a:ext cx="5123755" cy="490665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By Sanjay and Arvind Seshan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4C5C707-6005-9F45-A9EA-E9832F3213F6}" type="datetime1">
              <a:rPr lang="en-US" smtClean="0"/>
              <a:t>6/12/17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Copyright © EV3Lessons.com 2017 (Last edit: 06/11/2017)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DA6939B-6198-EF47-AEC9-A1A9DD3758E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/>
          <p:cNvSpPr/>
          <p:nvPr/>
        </p:nvSpPr>
        <p:spPr bwMode="auto">
          <a:xfrm>
            <a:off x="6413989" y="0"/>
            <a:ext cx="2730011" cy="6858000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357"/>
                </a:lnTo>
                <a:lnTo>
                  <a:pt x="8761" y="935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Freeform 6"/>
          <p:cNvSpPr/>
          <p:nvPr/>
        </p:nvSpPr>
        <p:spPr bwMode="auto">
          <a:xfrm flipH="1" flipV="1">
            <a:off x="-3131" y="0"/>
            <a:ext cx="2730283" cy="6858000"/>
          </a:xfrm>
          <a:custGeom>
            <a:avLst/>
            <a:gdLst/>
            <a:ahLst/>
            <a:cxnLst/>
            <a:rect l="l" t="t" r="r" b="b"/>
            <a:pathLst>
              <a:path w="10001" h="10000">
                <a:moveTo>
                  <a:pt x="8762" y="0"/>
                </a:moveTo>
                <a:lnTo>
                  <a:pt x="10001" y="0"/>
                </a:lnTo>
                <a:lnTo>
                  <a:pt x="10001" y="10000"/>
                </a:lnTo>
                <a:lnTo>
                  <a:pt x="1" y="10000"/>
                </a:lnTo>
                <a:cubicBezTo>
                  <a:pt x="-2" y="9766"/>
                  <a:pt x="4" y="9586"/>
                  <a:pt x="1" y="9352"/>
                </a:cubicBezTo>
                <a:lnTo>
                  <a:pt x="8762" y="9346"/>
                </a:lnTo>
                <a:lnTo>
                  <a:pt x="8762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1776" y="621918"/>
            <a:ext cx="6940062" cy="23596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79250" y="5187687"/>
            <a:ext cx="1785114" cy="1120529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02A28-3F11-7B42-B63E-9586637269BE}" type="datetime1">
              <a:rPr lang="en-US" smtClean="0"/>
              <a:t>6/12/17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2017 (Last edit: 06/11/2017)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6939B-6198-EF47-AEC9-A1A9DD3758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CF394-F9B8-8447-BE68-C4468EC60C19}" type="datetime1">
              <a:rPr lang="en-US" smtClean="0"/>
              <a:t>6/12/17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2017 (Last edit: 06/11/2017)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6939B-6198-EF47-AEC9-A1A9DD3758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E76B-F7A2-1046-BD0A-17AE576019FE}" type="datetime1">
              <a:rPr lang="en-US" smtClean="0"/>
              <a:t>6/12/17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2017 (Last edit: 06/11/2017)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6939B-6198-EF47-AEC9-A1A9DD3758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CB4670-82D7-8D44-BAEF-9153F440E92A}" type="datetime1">
              <a:rPr lang="en-US" smtClean="0"/>
              <a:t>6/12/17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Copyright © EV3Lessons.com 2017 (Last edit: 06/11/2017)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A6939B-6198-EF47-AEC9-A1A9DD3758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1E67F-7378-BC47-A9F0-166B30A6FDC9}" type="datetime1">
              <a:rPr lang="en-US" smtClean="0"/>
              <a:t>6/12/17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2017 (Last edit: 06/11/2017)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6939B-6198-EF47-AEC9-A1A9DD3758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CCD0B-1ECB-E64F-8044-FFB2A5D860F5}" type="datetime1">
              <a:rPr lang="en-US" smtClean="0"/>
              <a:t>6/12/17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2017 (Last edit: 06/11/2017)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6939B-6198-EF47-AEC9-A1A9DD3758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36EDE-6306-5749-A77E-B3BE19320ED4}" type="datetime1">
              <a:rPr lang="en-US" smtClean="0"/>
              <a:t>6/12/17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2017 (Last edit: 06/11/2017)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6939B-6198-EF47-AEC9-A1A9DD3758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68F02-2BB2-4742-BD9E-DF8F25A3786F}" type="datetime1">
              <a:rPr lang="en-US" smtClean="0"/>
              <a:t>6/12/17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2017 (Last edit: 06/11/2017)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6939B-6198-EF47-AEC9-A1A9DD3758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6B4E7B-55B0-B54E-87CD-DA4075691D85}" type="datetime1">
              <a:rPr lang="en-US" smtClean="0"/>
              <a:t>6/12/17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Copyright © EV3Lessons.com 2017 (Last edit: 06/11/2017)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A6939B-6198-EF47-AEC9-A1A9DD3758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018B50-BFD9-AA4D-A4C4-E614123F35E6}" type="datetime1">
              <a:rPr lang="en-US" smtClean="0"/>
              <a:t>6/12/17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Copyright © EV3Lessons.com 2017 (Last edit: 06/11/2017)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A6939B-6198-EF47-AEC9-A1A9DD3758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260" y="123093"/>
            <a:ext cx="8465893" cy="12250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259" y="1559169"/>
            <a:ext cx="8465893" cy="4308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AB17E105-2178-DB41-919D-ED6A419B28F9}" type="datetime1">
              <a:rPr lang="en-US" smtClean="0"/>
              <a:t>6/12/17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Copyright © EV3Lessons.com 2017 (Last edit: 06/11/2017)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5DA6939B-6198-EF47-AEC9-A1A9DD3758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Side bar"/>
          <p:cNvSpPr/>
          <p:nvPr/>
        </p:nvSpPr>
        <p:spPr>
          <a:xfrm>
            <a:off x="-81269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82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6" r:id="rId1"/>
    <p:sldLayoutId id="2147484177" r:id="rId2"/>
    <p:sldLayoutId id="2147484178" r:id="rId3"/>
    <p:sldLayoutId id="2147484179" r:id="rId4"/>
    <p:sldLayoutId id="2147484180" r:id="rId5"/>
    <p:sldLayoutId id="2147484181" r:id="rId6"/>
    <p:sldLayoutId id="2147484182" r:id="rId7"/>
    <p:sldLayoutId id="2147484183" r:id="rId8"/>
    <p:sldLayoutId id="2147484184" r:id="rId9"/>
    <p:sldLayoutId id="2147484185" r:id="rId10"/>
    <p:sldLayoutId id="2147484186" r:id="rId11"/>
  </p:sldLayoutIdLst>
  <p:hf hd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tiff"/><Relationship Id="rId6" Type="http://schemas.openxmlformats.org/officeDocument/2006/relationships/image" Target="../media/image11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EV3 &amp; Swift: </a:t>
            </a:r>
            <a:br>
              <a:rPr lang="en-US" dirty="0" smtClean="0"/>
            </a:br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684" y="3350454"/>
            <a:ext cx="977653" cy="97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118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how to install Swift Playgrounds on your iPad</a:t>
            </a:r>
          </a:p>
          <a:p>
            <a:r>
              <a:rPr lang="en-US" dirty="0" smtClean="0"/>
              <a:t>Learn how to pair the App with your EV3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2017 (Last edit: 06/11/2017)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6939B-6198-EF47-AEC9-A1A9DD3758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73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Swift Playgrounds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7517" y="2508540"/>
            <a:ext cx="2088344" cy="27844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2017 (Last edit: 06/11/2017)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6939B-6198-EF47-AEC9-A1A9DD3758E8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7517" y="1348154"/>
            <a:ext cx="2280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Install the Swift </a:t>
            </a:r>
            <a:r>
              <a:rPr lang="en-US" sz="1600" dirty="0" err="1" smtClean="0"/>
              <a:t>Playgounds</a:t>
            </a:r>
            <a:r>
              <a:rPr lang="en-US" sz="1600" dirty="0" smtClean="0"/>
              <a:t> App from the App Store</a:t>
            </a:r>
            <a:endParaRPr lang="en-US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3775" y="2508540"/>
            <a:ext cx="2088344" cy="27844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69643" y="2508541"/>
            <a:ext cx="2088344" cy="27844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3316625" y="1348154"/>
            <a:ext cx="2280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Launch the App</a:t>
            </a:r>
          </a:p>
          <a:p>
            <a:r>
              <a:rPr lang="en-US" sz="1600" dirty="0" smtClean="0"/>
              <a:t>And click on the ”+”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5733" y="1374349"/>
            <a:ext cx="2280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Install “EV3 Animal Rescue” and “EV3 Template”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661689" y="2648199"/>
            <a:ext cx="939007" cy="9262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138449" y="4544855"/>
            <a:ext cx="526328" cy="47840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6201175" y="2720269"/>
            <a:ext cx="587416" cy="6306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6880795" y="2720269"/>
            <a:ext cx="593839" cy="6306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4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 with your EV3 </a:t>
            </a:r>
            <a:r>
              <a:rPr lang="mr-IN" dirty="0" smtClean="0"/>
              <a:t>–</a:t>
            </a:r>
            <a:r>
              <a:rPr lang="en-US" dirty="0" smtClean="0"/>
              <a:t> Part 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2017 (Last edit: 06/11/2017)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6939B-6198-EF47-AEC9-A1A9DD3758E8}" type="slidenum">
              <a:rPr lang="en-US" smtClean="0"/>
              <a:t>4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17517" y="1348154"/>
            <a:ext cx="22800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 the Settings Tab on the Brick, select Bluetooth and then make sure that Visibility, iPhone/iPad and Bluetooth are all set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3316625" y="1348154"/>
            <a:ext cx="2280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 either EV3 Playground, click on “Connect EV3 Brick”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15733" y="1374349"/>
            <a:ext cx="2280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Select EV3 brick you want to pair to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31882" y="2337076"/>
            <a:ext cx="2135381" cy="8381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04705" y="3298774"/>
            <a:ext cx="2162558" cy="28834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Rounded Rectangle 16"/>
          <p:cNvSpPr/>
          <p:nvPr/>
        </p:nvSpPr>
        <p:spPr>
          <a:xfrm>
            <a:off x="4163801" y="2510109"/>
            <a:ext cx="1403462" cy="6650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148036" y="3631759"/>
            <a:ext cx="732190" cy="7306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01566" y="2337076"/>
            <a:ext cx="2302328" cy="30697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786" y="4779302"/>
            <a:ext cx="2525523" cy="168597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4785" y="2976366"/>
            <a:ext cx="2525523" cy="167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52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 with your EV3 </a:t>
            </a:r>
            <a:r>
              <a:rPr lang="mr-IN" dirty="0" smtClean="0"/>
              <a:t>–</a:t>
            </a:r>
            <a:r>
              <a:rPr lang="en-US" dirty="0" smtClean="0"/>
              <a:t> Part 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2017 (Last edit: 06/11/2017)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6939B-6198-EF47-AEC9-A1A9DD3758E8}" type="slidenum">
              <a:rPr lang="en-US" smtClean="0"/>
              <a:t>5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8950" y="3111835"/>
            <a:ext cx="2302328" cy="30697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3635" y="3500467"/>
            <a:ext cx="2743141" cy="2057356"/>
          </a:xfrm>
          <a:prstGeom prst="rect">
            <a:avLst/>
          </a:prstGeom>
          <a:ln w="571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776384" y="1340118"/>
            <a:ext cx="22800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Click on “Pair”. </a:t>
            </a:r>
            <a:r>
              <a:rPr lang="en-US" sz="1600" i="1" dirty="0" smtClean="0"/>
              <a:t>(Note the number indicated on the iPad does not appear on the EV3 brick.)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75492" y="1366313"/>
            <a:ext cx="2280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Select the “check mark” to connect to your iPad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80268" y="3474161"/>
            <a:ext cx="2330474" cy="25309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TextBox 13"/>
          <p:cNvSpPr txBox="1"/>
          <p:nvPr/>
        </p:nvSpPr>
        <p:spPr>
          <a:xfrm>
            <a:off x="6380268" y="1340118"/>
            <a:ext cx="24641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You will see a welcome screen showing EV3 motors &amp; sensors. Attaching motors &amp; sensors or moving them should update the screen in real-time.</a:t>
            </a:r>
          </a:p>
        </p:txBody>
      </p:sp>
    </p:spTree>
    <p:extLst>
      <p:ext uri="{BB962C8B-B14F-4D97-AF65-F5344CB8AC3E}">
        <p14:creationId xmlns:p14="http://schemas.microsoft.com/office/powerpoint/2010/main" val="162197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lesson was created by Sanjay and Arvind Seshan</a:t>
            </a:r>
          </a:p>
          <a:p>
            <a:r>
              <a:rPr lang="en-US" dirty="0" smtClean="0"/>
              <a:t>More lessons are available at www.ev3lessons.com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5" name="Picture 4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2017 (Last edit: 06/11/2017)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6939B-6198-EF47-AEC9-A1A9DD3758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6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V3SwiftGettingStarted" id="{FD789800-76CD-CA44-BC8E-BF4A42B71571}" vid="{F9A64B25-6F45-E344-81E2-E75B98136D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EV3SwiftGettingStarted</Template>
  <TotalTime>0</TotalTime>
  <Words>241</Words>
  <Application>Microsoft Macintosh PowerPoint</Application>
  <PresentationFormat>On-screen Show (4:3)</PresentationFormat>
  <Paragraphs>32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Franklin Gothic Book</vt:lpstr>
      <vt:lpstr>Helvetica Neue</vt:lpstr>
      <vt:lpstr>Arial</vt:lpstr>
      <vt:lpstr>Crop</vt:lpstr>
      <vt:lpstr>EV3 &amp; Swift:  Getting STARTED</vt:lpstr>
      <vt:lpstr>Objectives</vt:lpstr>
      <vt:lpstr>Installing Swift Playgrounds</vt:lpstr>
      <vt:lpstr>Pair with your EV3 – Part 1</vt:lpstr>
      <vt:lpstr>Pair with your EV3 – Part 2</vt:lpstr>
      <vt:lpstr>Credits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EV3 &amp; Swift:  Getting STARTED</dc:title>
  <dc:creator>Sanjay Seshan</dc:creator>
  <cp:lastModifiedBy>Sanjay Seshan</cp:lastModifiedBy>
  <cp:revision>1</cp:revision>
  <dcterms:created xsi:type="dcterms:W3CDTF">2017-06-12T19:02:03Z</dcterms:created>
  <dcterms:modified xsi:type="dcterms:W3CDTF">2017-06-12T19:02:33Z</dcterms:modified>
</cp:coreProperties>
</file>