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3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1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5680" autoAdjust="0"/>
  </p:normalViewPr>
  <p:slideViewPr>
    <p:cSldViewPr snapToGrid="0" snapToObjects="1">
      <p:cViewPr>
        <p:scale>
          <a:sx n="101" d="100"/>
          <a:sy n="101" d="100"/>
        </p:scale>
        <p:origin x="63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5C8E-A416-2343-8DF8-1A64CE4E886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289E-8A72-E44D-B60B-DBC9408A9E5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CFA-DE30-B54D-8B1A-D87EFC78218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DA4-C3BF-9E40-963B-4221096104A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3E18-D6E6-554C-84BB-ED9714C27D9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9CA6-3FC1-6844-B7E5-22118BDED19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E67-25C4-C44C-A9F7-95E52E3ED02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783F-771B-B043-9D1F-626BE4571913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E95-F7B5-C04C-9704-AEEE3FBDC8C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1966-EBDD-404C-8E11-28DDDEBB3B77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093C-39A6-F043-829E-D7BE3A951D7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6FBD-1A3F-4C4F-9329-9D55CEB6AC7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84E9-9A93-974A-BC33-40C6117C4A1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414B-10A3-0C47-8695-BEA5CBCC413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278-B0C6-8549-8EED-724EF4C0A15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616-0188-434E-A5C6-3324060ECF1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ACAE-5708-8846-B045-16857A0F0CBE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031C-2844-7044-9D67-378F5A09E86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09CF-C467-B444-82BD-447C2E85C253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778-E9BE-5A4A-B06D-82CE7905ABD1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C7BB-8F45-A54A-BDDA-7067B551A4A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5B7F-F64E-0E4B-935E-786424566F2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82A7E20-B97C-9041-B7EC-945F68B05BB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7292-0855-2545-B5BD-EC6595866FF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Seguidor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Básico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Líneas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linea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222900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Escribe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siga</a:t>
            </a:r>
            <a:r>
              <a:rPr lang="en-US" dirty="0" smtClean="0"/>
              <a:t> el </a:t>
            </a:r>
            <a:r>
              <a:rPr lang="en-US" dirty="0" err="1" smtClean="0"/>
              <a:t>borde</a:t>
            </a:r>
            <a:r>
              <a:rPr lang="en-US" dirty="0" smtClean="0"/>
              <a:t> DERECHO de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Consejos</a:t>
            </a:r>
            <a:r>
              <a:rPr lang="en-US" dirty="0" smtClean="0"/>
              <a:t>: 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sensor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smtClean="0"/>
              <a:t>negro, </a:t>
            </a: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 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/>
              <a:t>sensor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 smtClean="0"/>
              <a:t>blanco</a:t>
            </a:r>
            <a:r>
              <a:rPr lang="en-US" dirty="0" smtClean="0"/>
              <a:t>, </a:t>
            </a: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.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/>
              <a:t>loops </a:t>
            </a:r>
            <a:r>
              <a:rPr lang="en-US" dirty="0" smtClean="0"/>
              <a:t>e </a:t>
            </a:r>
            <a:r>
              <a:rPr lang="en-US" dirty="0" err="1" smtClean="0"/>
              <a:t>interruptores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Prueba</a:t>
            </a:r>
            <a:r>
              <a:rPr lang="en-US" dirty="0" smtClean="0"/>
              <a:t> con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neas</a:t>
            </a:r>
            <a:r>
              <a:rPr lang="en-US" dirty="0"/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El </a:t>
            </a:r>
            <a:r>
              <a:rPr lang="en-US" sz="2400" dirty="0" err="1" smtClean="0">
                <a:solidFill>
                  <a:srgbClr val="0000FF"/>
                </a:solidFill>
              </a:rPr>
              <a:t>seguidor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err="1">
                <a:solidFill>
                  <a:srgbClr val="0000FF"/>
                </a:solidFill>
              </a:rPr>
              <a:t>í</a:t>
            </a:r>
            <a:r>
              <a:rPr lang="en-US" sz="2400" dirty="0" err="1" smtClean="0">
                <a:solidFill>
                  <a:srgbClr val="0000FF"/>
                </a:solidFill>
              </a:rPr>
              <a:t>neas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funcion</a:t>
            </a:r>
            <a:r>
              <a:rPr lang="en-US" sz="2400" dirty="0" err="1">
                <a:solidFill>
                  <a:srgbClr val="0000FF"/>
                </a:solidFill>
              </a:rPr>
              <a:t>ó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igual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manera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en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</a:t>
            </a:r>
            <a:r>
              <a:rPr lang="en-US" sz="2400" dirty="0" err="1">
                <a:solidFill>
                  <a:srgbClr val="0000FF"/>
                </a:solidFill>
              </a:rPr>
              <a:t>í</a:t>
            </a:r>
            <a:r>
              <a:rPr lang="en-US" sz="2400" dirty="0" err="1" smtClean="0">
                <a:solidFill>
                  <a:srgbClr val="0000FF"/>
                </a:solidFill>
              </a:rPr>
              <a:t>neas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rectas</a:t>
            </a:r>
            <a:r>
              <a:rPr lang="en-US" sz="2400" dirty="0" smtClean="0">
                <a:solidFill>
                  <a:srgbClr val="0000FF"/>
                </a:solidFill>
              </a:rPr>
              <a:t> y </a:t>
            </a:r>
            <a:r>
              <a:rPr lang="en-US" sz="2400" dirty="0" err="1" smtClean="0">
                <a:solidFill>
                  <a:srgbClr val="0000FF"/>
                </a:solidFill>
              </a:rPr>
              <a:t>curvas</a:t>
            </a:r>
            <a:r>
              <a:rPr lang="en-US" sz="2400" dirty="0" smtClean="0">
                <a:solidFill>
                  <a:srgbClr val="0000FF"/>
                </a:solidFill>
              </a:rPr>
              <a:t>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Si no </a:t>
            </a:r>
            <a:r>
              <a:rPr lang="en-US" dirty="0" err="1" smtClean="0">
                <a:solidFill>
                  <a:srgbClr val="FF0000"/>
                </a:solidFill>
              </a:rPr>
              <a:t>fue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para </a:t>
            </a:r>
            <a:r>
              <a:rPr lang="en-US" dirty="0"/>
              <a:t>la </a:t>
            </a:r>
            <a:r>
              <a:rPr lang="en-US" dirty="0" err="1"/>
              <a:t>dirección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50. </a:t>
            </a:r>
            <a:endParaRPr lang="en-US" dirty="0"/>
          </a:p>
          <a:p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neas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948801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lineas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Este </a:t>
            </a:r>
            <a:r>
              <a:rPr lang="en-US" sz="2000" dirty="0" err="1" smtClean="0">
                <a:solidFill>
                  <a:srgbClr val="FF0000"/>
                </a:solidFill>
              </a:rPr>
              <a:t>programa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sigue</a:t>
            </a:r>
            <a:r>
              <a:rPr lang="en-US" sz="2000" dirty="0" smtClean="0">
                <a:solidFill>
                  <a:srgbClr val="FF0000"/>
                </a:solidFill>
              </a:rPr>
              <a:t> el </a:t>
            </a:r>
            <a:r>
              <a:rPr lang="en-US" sz="2000" dirty="0" err="1" smtClean="0">
                <a:solidFill>
                  <a:srgbClr val="FF0000"/>
                </a:solidFill>
              </a:rPr>
              <a:t>borde</a:t>
            </a:r>
            <a:r>
              <a:rPr lang="en-US" sz="2000" dirty="0" smtClean="0">
                <a:solidFill>
                  <a:srgbClr val="FF0000"/>
                </a:solidFill>
              </a:rPr>
              <a:t> derecho o el </a:t>
            </a:r>
            <a:r>
              <a:rPr lang="en-US" sz="2000" dirty="0" err="1" smtClean="0">
                <a:solidFill>
                  <a:srgbClr val="FF0000"/>
                </a:solidFill>
              </a:rPr>
              <a:t>izquierdo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El robot </a:t>
            </a:r>
            <a:r>
              <a:rPr lang="en-US" sz="2000" dirty="0" err="1" smtClean="0">
                <a:solidFill>
                  <a:srgbClr val="FF0000"/>
                </a:solidFill>
              </a:rPr>
              <a:t>sigue</a:t>
            </a:r>
            <a:r>
              <a:rPr lang="en-US" sz="2000" dirty="0" smtClean="0">
                <a:solidFill>
                  <a:srgbClr val="FF0000"/>
                </a:solidFill>
              </a:rPr>
              <a:t> el </a:t>
            </a:r>
            <a:r>
              <a:rPr lang="en-US" sz="2000" dirty="0" err="1" smtClean="0">
                <a:solidFill>
                  <a:srgbClr val="FF0000"/>
                </a:solidFill>
              </a:rPr>
              <a:t>borde</a:t>
            </a:r>
            <a:r>
              <a:rPr lang="en-US" sz="2000" dirty="0" smtClean="0">
                <a:solidFill>
                  <a:srgbClr val="FF0000"/>
                </a:solidFill>
              </a:rPr>
              <a:t> derecho.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Este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err="1" smtClean="0">
                <a:solidFill>
                  <a:srgbClr val="FF0000"/>
                </a:solidFill>
              </a:rPr>
              <a:t>nea</a:t>
            </a:r>
            <a:r>
              <a:rPr lang="en-US" dirty="0" smtClean="0">
                <a:solidFill>
                  <a:srgbClr val="FF0000"/>
                </a:solidFill>
              </a:rPr>
              <a:t> continua </a:t>
            </a:r>
            <a:r>
              <a:rPr lang="en-US" dirty="0" err="1" smtClean="0">
                <a:solidFill>
                  <a:srgbClr val="FF0000"/>
                </a:solidFill>
              </a:rPr>
              <a:t>por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siempre</a:t>
            </a:r>
            <a:r>
              <a:rPr lang="en-US" dirty="0" smtClean="0">
                <a:solidFill>
                  <a:srgbClr val="FF0000"/>
                </a:solidFill>
              </a:rPr>
              <a:t>. Como </a:t>
            </a:r>
            <a:r>
              <a:rPr lang="en-US" dirty="0" err="1" smtClean="0">
                <a:solidFill>
                  <a:srgbClr val="FF0000"/>
                </a:solidFill>
              </a:rPr>
              <a:t>hacemos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pare?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Cambia la </a:t>
            </a:r>
            <a:r>
              <a:rPr lang="en-US" dirty="0" err="1" smtClean="0">
                <a:solidFill>
                  <a:srgbClr val="FF0000"/>
                </a:solidFill>
              </a:rPr>
              <a:t>condici</a:t>
            </a:r>
            <a:r>
              <a:rPr lang="en-US" dirty="0" err="1">
                <a:solidFill>
                  <a:srgbClr val="FF0000"/>
                </a:solidFill>
              </a:rPr>
              <a:t>ó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f</a:t>
            </a:r>
            <a:r>
              <a:rPr lang="en-US" dirty="0" err="1">
                <a:solidFill>
                  <a:srgbClr val="FF0000"/>
                </a:solidFill>
              </a:rPr>
              <a:t>í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el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5" y="1630629"/>
            <a:ext cx="7972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1: </a:t>
            </a:r>
            <a:r>
              <a:rPr lang="en-US" sz="2800" dirty="0" err="1" smtClean="0"/>
              <a:t>Haz</a:t>
            </a:r>
            <a:r>
              <a:rPr lang="en-US" sz="2800" dirty="0" smtClean="0"/>
              <a:t> un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pare </a:t>
            </a:r>
            <a:r>
              <a:rPr lang="en-US" sz="2800" dirty="0" err="1" smtClean="0"/>
              <a:t>cuando</a:t>
            </a:r>
            <a:r>
              <a:rPr lang="en-US" sz="2800" dirty="0" smtClean="0"/>
              <a:t> toques el sensor </a:t>
            </a:r>
            <a:r>
              <a:rPr lang="en-US" sz="2800" dirty="0" err="1" smtClean="0"/>
              <a:t>t</a:t>
            </a:r>
            <a:r>
              <a:rPr lang="en-US" sz="2800" dirty="0" err="1"/>
              <a:t>á</a:t>
            </a:r>
            <a:r>
              <a:rPr lang="en-US" sz="2800" dirty="0" err="1" smtClean="0"/>
              <a:t>ctil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2: </a:t>
            </a:r>
            <a:r>
              <a:rPr lang="en-US" sz="2800" dirty="0" err="1" smtClean="0"/>
              <a:t>Haz</a:t>
            </a:r>
            <a:r>
              <a:rPr lang="en-US" sz="2800" dirty="0" smtClean="0"/>
              <a:t> un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/>
              <a:t>pare </a:t>
            </a:r>
            <a:r>
              <a:rPr lang="en-US" sz="2800" dirty="0" err="1"/>
              <a:t>después</a:t>
            </a:r>
            <a:r>
              <a:rPr lang="en-US" sz="2800" dirty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el robot se </a:t>
            </a:r>
            <a:r>
              <a:rPr lang="en-US" sz="2800" dirty="0" err="1" smtClean="0"/>
              <a:t>mueva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distancia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determinada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SOLUcION</a:t>
            </a:r>
            <a:r>
              <a:rPr lang="en-US" dirty="0" smtClean="0"/>
              <a:t> al </a:t>
            </a:r>
            <a:r>
              <a:rPr lang="en-US" dirty="0" err="1" smtClean="0"/>
              <a:t>desafio</a:t>
            </a:r>
            <a:r>
              <a:rPr lang="en-US" dirty="0" smtClean="0"/>
              <a:t> #2:</a:t>
            </a:r>
            <a:br>
              <a:rPr lang="en-US" dirty="0" smtClean="0"/>
            </a:b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SOLUcION</a:t>
            </a:r>
            <a:r>
              <a:rPr lang="en-US" dirty="0"/>
              <a:t> al </a:t>
            </a:r>
            <a:r>
              <a:rPr lang="en-US" dirty="0" err="1"/>
              <a:t>desafio</a:t>
            </a:r>
            <a:r>
              <a:rPr lang="en-US" dirty="0"/>
              <a:t> #2: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DISCUSIONes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siga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borde</a:t>
            </a:r>
            <a:r>
              <a:rPr lang="en-US" dirty="0" smtClean="0"/>
              <a:t> de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El robot solo </a:t>
            </a: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verificar</a:t>
            </a:r>
            <a:r>
              <a:rPr lang="en-US" b="0" dirty="0" smtClean="0"/>
              <a:t> </a:t>
            </a:r>
            <a:r>
              <a:rPr lang="en-US" b="0" dirty="0" err="1" smtClean="0"/>
              <a:t>si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</a:t>
            </a:r>
            <a:r>
              <a:rPr lang="en-US" b="0" dirty="0" smtClean="0"/>
              <a:t>, o no. </a:t>
            </a:r>
            <a:endParaRPr lang="en-US" dirty="0" smtClean="0"/>
          </a:p>
          <a:p>
            <a:r>
              <a:rPr lang="en-US" dirty="0"/>
              <a:t>Este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/>
              <a:t>á</a:t>
            </a:r>
            <a:r>
              <a:rPr lang="en-US" dirty="0" err="1" smtClean="0"/>
              <a:t>sico</a:t>
            </a:r>
            <a:r>
              <a:rPr lang="en-US" dirty="0" smtClean="0"/>
              <a:t>. 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ventajas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/>
              <a:t>? </a:t>
            </a:r>
            <a:r>
              <a:rPr lang="en-US" dirty="0" err="1"/>
              <a:t>Creés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mejorado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El robot se </a:t>
            </a:r>
            <a:r>
              <a:rPr lang="en-US" b="0" dirty="0" err="1" smtClean="0"/>
              <a:t>menea</a:t>
            </a:r>
            <a:r>
              <a:rPr lang="en-US" b="0" dirty="0" smtClean="0"/>
              <a:t> mucho con </a:t>
            </a:r>
            <a:r>
              <a:rPr lang="en-US" b="0" dirty="0" err="1" smtClean="0"/>
              <a:t>este</a:t>
            </a:r>
            <a:r>
              <a:rPr lang="en-US" b="0" dirty="0" smtClean="0"/>
              <a:t> </a:t>
            </a:r>
            <a:r>
              <a:rPr lang="en-US" b="0" dirty="0" err="1" smtClean="0"/>
              <a:t>seguidor</a:t>
            </a:r>
            <a:r>
              <a:rPr lang="en-US" b="0" dirty="0" smtClean="0"/>
              <a:t>. </a:t>
            </a:r>
            <a:r>
              <a:rPr lang="en-US" b="0" dirty="0" err="1" smtClean="0"/>
              <a:t>Mejores</a:t>
            </a:r>
            <a:r>
              <a:rPr lang="en-US" b="0" dirty="0" smtClean="0"/>
              <a:t> </a:t>
            </a:r>
            <a:r>
              <a:rPr lang="en-US" b="0" dirty="0" err="1" smtClean="0"/>
              <a:t>seguidores</a:t>
            </a:r>
            <a:r>
              <a:rPr lang="en-US" b="0" dirty="0" smtClean="0"/>
              <a:t> son </a:t>
            </a:r>
            <a:r>
              <a:rPr lang="en-US" b="0" dirty="0" err="1" smtClean="0"/>
              <a:t>descritos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lecciones</a:t>
            </a:r>
            <a:r>
              <a:rPr lang="en-US" b="0" dirty="0" smtClean="0"/>
              <a:t> </a:t>
            </a:r>
            <a:r>
              <a:rPr lang="en-US" b="0" dirty="0" err="1" smtClean="0"/>
              <a:t>avanzadas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err="1" smtClean="0"/>
              <a:t>Cu</a:t>
            </a:r>
            <a:r>
              <a:rPr lang="en-US" dirty="0" err="1"/>
              <a:t>á</a:t>
            </a:r>
            <a:r>
              <a:rPr lang="en-US" dirty="0" err="1" smtClean="0"/>
              <a:t>l</a:t>
            </a:r>
            <a:r>
              <a:rPr lang="en-US" dirty="0" smtClean="0"/>
              <a:t> sensor </a:t>
            </a:r>
            <a:r>
              <a:rPr lang="en-US" dirty="0" err="1" smtClean="0"/>
              <a:t>mide</a:t>
            </a:r>
            <a:r>
              <a:rPr lang="en-US" dirty="0" smtClean="0"/>
              <a:t> la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caminada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El sensor de </a:t>
            </a:r>
            <a:r>
              <a:rPr lang="en-US" b="0" dirty="0" err="1" smtClean="0"/>
              <a:t>rotaci</a:t>
            </a:r>
            <a:r>
              <a:rPr lang="en-US" b="0" dirty="0" err="1"/>
              <a:t>ó</a:t>
            </a:r>
            <a:r>
              <a:rPr lang="en-US" b="0" dirty="0" err="1" smtClean="0"/>
              <a:t>n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el </a:t>
            </a:r>
            <a:r>
              <a:rPr lang="en-US" b="0" dirty="0" err="1" smtClean="0"/>
              <a:t>desafio</a:t>
            </a:r>
            <a:r>
              <a:rPr lang="en-US" b="0" dirty="0" smtClean="0"/>
              <a:t> #2 </a:t>
            </a:r>
            <a:r>
              <a:rPr lang="en-US" b="0" dirty="0" err="1" smtClean="0"/>
              <a:t>mide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rotaciones</a:t>
            </a:r>
            <a:r>
              <a:rPr lang="en-US" b="0" dirty="0" smtClean="0"/>
              <a:t> de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ruedas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escribirias</a:t>
            </a:r>
            <a:r>
              <a:rPr lang="en-US" dirty="0" smtClean="0"/>
              <a:t> un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cuando</a:t>
            </a:r>
            <a:r>
              <a:rPr lang="en-US" dirty="0" smtClean="0"/>
              <a:t> el robot </a:t>
            </a:r>
            <a:r>
              <a:rPr lang="en-US" dirty="0" err="1" smtClean="0"/>
              <a:t>v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 smtClean="0"/>
              <a:t>? O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color?</a:t>
            </a:r>
          </a:p>
          <a:p>
            <a:r>
              <a:rPr lang="en-US" dirty="0"/>
              <a:t>	</a:t>
            </a:r>
            <a:r>
              <a:rPr lang="en-US" b="0" dirty="0" smtClean="0"/>
              <a:t>Cambia la </a:t>
            </a:r>
            <a:r>
              <a:rPr lang="en-US" b="0" dirty="0" err="1" smtClean="0"/>
              <a:t>condici</a:t>
            </a:r>
            <a:r>
              <a:rPr lang="en-US" b="0" dirty="0" err="1"/>
              <a:t>ó</a:t>
            </a:r>
            <a:r>
              <a:rPr lang="en-US" b="0" dirty="0" err="1" smtClean="0"/>
              <a:t>n</a:t>
            </a:r>
            <a:r>
              <a:rPr lang="en-US" b="0" dirty="0" smtClean="0"/>
              <a:t> de </a:t>
            </a:r>
            <a:r>
              <a:rPr lang="en-US" b="0" dirty="0" err="1" smtClean="0"/>
              <a:t>f</a:t>
            </a:r>
            <a:r>
              <a:rPr lang="en-US" b="0" dirty="0" err="1"/>
              <a:t>í</a:t>
            </a:r>
            <a:r>
              <a:rPr lang="en-US" b="0" dirty="0" err="1" smtClean="0"/>
              <a:t>n</a:t>
            </a:r>
            <a:r>
              <a:rPr lang="en-US" b="0" dirty="0" smtClean="0"/>
              <a:t> del loop para </a:t>
            </a:r>
            <a:r>
              <a:rPr lang="en-US" b="0" dirty="0" err="1" smtClean="0"/>
              <a:t>usar</a:t>
            </a:r>
            <a:r>
              <a:rPr lang="en-US" b="0" dirty="0" smtClean="0"/>
              <a:t> el sensor de </a:t>
            </a:r>
            <a:r>
              <a:rPr lang="en-US" b="0" dirty="0" err="1" smtClean="0"/>
              <a:t>colores</a:t>
            </a:r>
            <a:r>
              <a:rPr lang="en-US" b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Créditos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DE ESTA LECCION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los </a:t>
            </a:r>
            <a:r>
              <a:rPr lang="en-US" dirty="0" err="1" smtClean="0"/>
              <a:t>humanos</a:t>
            </a:r>
            <a:r>
              <a:rPr lang="en-US" dirty="0"/>
              <a:t> </a:t>
            </a:r>
            <a:r>
              <a:rPr lang="en-US" dirty="0" smtClean="0"/>
              <a:t>y los robots </a:t>
            </a:r>
            <a:r>
              <a:rPr lang="en-US" dirty="0" err="1" smtClean="0"/>
              <a:t>siguen</a:t>
            </a:r>
            <a:r>
              <a:rPr lang="en-US" dirty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</a:t>
            </a:r>
            <a:r>
              <a:rPr lang="en-US" dirty="0" err="1" smtClean="0"/>
              <a:t>siga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el sensor de color de EV3 </a:t>
            </a:r>
            <a:r>
              <a:rPr lang="en-US" dirty="0" err="1" smtClean="0"/>
              <a:t>en</a:t>
            </a:r>
            <a:r>
              <a:rPr lang="en-US" dirty="0" smtClean="0"/>
              <a:t> “Color Mode”.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smtClean="0"/>
              <a:t>hasta </a:t>
            </a:r>
            <a:r>
              <a:rPr lang="en-US" dirty="0" err="1" smtClean="0"/>
              <a:t>que</a:t>
            </a:r>
            <a:r>
              <a:rPr lang="en-US" dirty="0" smtClean="0"/>
              <a:t> un sensor sea </a:t>
            </a:r>
            <a:r>
              <a:rPr lang="en-US" dirty="0" err="1" smtClean="0"/>
              <a:t>activado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loops e </a:t>
            </a:r>
            <a:r>
              <a:rPr lang="en-US" dirty="0" err="1" smtClean="0"/>
              <a:t>interruptores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INSTRUCCIONES PARA EL PROFESOR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Las </a:t>
            </a:r>
            <a:r>
              <a:rPr lang="en-US" b="0" dirty="0" err="1" smtClean="0"/>
              <a:t>diapositivas</a:t>
            </a:r>
            <a:r>
              <a:rPr lang="en-US" b="0" dirty="0" smtClean="0"/>
              <a:t> 4-7 son </a:t>
            </a:r>
            <a:r>
              <a:rPr lang="en-US" b="0" dirty="0" err="1" smtClean="0"/>
              <a:t>animadas</a:t>
            </a:r>
            <a:r>
              <a:rPr lang="en-US" b="0" dirty="0" smtClean="0"/>
              <a:t>. </a:t>
            </a:r>
            <a:r>
              <a:rPr lang="en-US" b="0" dirty="0" err="1" smtClean="0"/>
              <a:t>Recomendamos</a:t>
            </a:r>
            <a:r>
              <a:rPr lang="en-US" b="0" dirty="0" smtClean="0"/>
              <a:t> el </a:t>
            </a:r>
            <a:r>
              <a:rPr lang="en-US" b="0" dirty="0" err="1" smtClean="0"/>
              <a:t>uso</a:t>
            </a:r>
            <a:r>
              <a:rPr lang="en-US" b="0" dirty="0" smtClean="0"/>
              <a:t> de </a:t>
            </a:r>
            <a:r>
              <a:rPr lang="en-US" b="0" dirty="0" err="1" smtClean="0"/>
              <a:t>estas</a:t>
            </a:r>
            <a:r>
              <a:rPr lang="en-US" b="0" dirty="0" smtClean="0"/>
              <a:t> </a:t>
            </a:r>
            <a:r>
              <a:rPr lang="en-US" b="0" dirty="0" err="1" smtClean="0"/>
              <a:t>animaciones</a:t>
            </a:r>
            <a:r>
              <a:rPr lang="en-US" b="0" dirty="0" smtClean="0"/>
              <a:t> para </a:t>
            </a:r>
            <a:r>
              <a:rPr lang="en-US" b="0" dirty="0" err="1" smtClean="0"/>
              <a:t>que</a:t>
            </a:r>
            <a:r>
              <a:rPr lang="en-US" b="0" dirty="0" smtClean="0"/>
              <a:t> los </a:t>
            </a:r>
            <a:r>
              <a:rPr lang="en-US" b="0" dirty="0" err="1" smtClean="0"/>
              <a:t>estudiantes</a:t>
            </a:r>
            <a:r>
              <a:rPr lang="en-US" b="0" dirty="0" smtClean="0"/>
              <a:t> </a:t>
            </a:r>
            <a:r>
              <a:rPr lang="en-US" b="0" dirty="0" err="1" smtClean="0"/>
              <a:t>mejor</a:t>
            </a:r>
            <a:r>
              <a:rPr lang="en-US" b="0" dirty="0" smtClean="0"/>
              <a:t> </a:t>
            </a:r>
            <a:r>
              <a:rPr lang="en-US" b="0" dirty="0" err="1" smtClean="0"/>
              <a:t>entiendan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funciona</a:t>
            </a:r>
            <a:r>
              <a:rPr lang="en-US" b="0" dirty="0" smtClean="0"/>
              <a:t> el </a:t>
            </a:r>
            <a:r>
              <a:rPr lang="en-US" b="0" dirty="0" err="1" smtClean="0"/>
              <a:t>seguidor</a:t>
            </a:r>
            <a:r>
              <a:rPr lang="en-US" b="0" dirty="0" smtClean="0"/>
              <a:t> de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neas</a:t>
            </a:r>
            <a:r>
              <a:rPr lang="en-US" b="0" dirty="0" smtClean="0"/>
              <a:t>, y </a:t>
            </a:r>
            <a:r>
              <a:rPr lang="en-US" b="0" dirty="0" err="1" smtClean="0"/>
              <a:t>como</a:t>
            </a:r>
            <a:r>
              <a:rPr lang="en-US" b="0" dirty="0" smtClean="0"/>
              <a:t> los </a:t>
            </a:r>
            <a:r>
              <a:rPr lang="en-US" b="0" dirty="0" err="1" smtClean="0"/>
              <a:t>humanos</a:t>
            </a:r>
            <a:r>
              <a:rPr lang="en-US" b="0" dirty="0" smtClean="0"/>
              <a:t> y los robots </a:t>
            </a:r>
            <a:r>
              <a:rPr lang="en-US" b="0" dirty="0" err="1" smtClean="0"/>
              <a:t>siguen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línea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Entrega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copia</a:t>
            </a:r>
            <a:r>
              <a:rPr lang="en-US" b="0" dirty="0" smtClean="0"/>
              <a:t> de la </a:t>
            </a:r>
            <a:r>
              <a:rPr lang="en-US" b="0" dirty="0" err="1" smtClean="0"/>
              <a:t>planilla</a:t>
            </a:r>
            <a:r>
              <a:rPr lang="en-US" b="0" dirty="0" smtClean="0"/>
              <a:t> a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estudiante</a:t>
            </a:r>
            <a:r>
              <a:rPr lang="en-US" b="0" dirty="0" smtClean="0"/>
              <a:t> o </a:t>
            </a:r>
            <a:r>
              <a:rPr lang="en-US" b="0" dirty="0" err="1" smtClean="0"/>
              <a:t>grupo</a:t>
            </a:r>
            <a:r>
              <a:rPr lang="en-US" b="0" dirty="0" smtClean="0"/>
              <a:t> de </a:t>
            </a:r>
            <a:r>
              <a:rPr lang="en-US" b="0" dirty="0" err="1" smtClean="0"/>
              <a:t>estudiantes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desafio</a:t>
            </a:r>
            <a:r>
              <a:rPr lang="en-US" b="0" dirty="0" smtClean="0"/>
              <a:t> #1 </a:t>
            </a:r>
            <a:r>
              <a:rPr lang="en-US" b="0" dirty="0" err="1" smtClean="0"/>
              <a:t>comienza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diapositiva</a:t>
            </a:r>
            <a:r>
              <a:rPr lang="en-US" b="0" dirty="0" smtClean="0"/>
              <a:t> 10, y el </a:t>
            </a:r>
            <a:r>
              <a:rPr lang="en-US" b="0" dirty="0" err="1" smtClean="0"/>
              <a:t>desafio</a:t>
            </a:r>
            <a:r>
              <a:rPr lang="en-US" b="0" dirty="0" smtClean="0"/>
              <a:t> #2 </a:t>
            </a:r>
            <a:r>
              <a:rPr lang="en-US" b="0" dirty="0" err="1" smtClean="0"/>
              <a:t>comienza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diapositiva</a:t>
            </a:r>
            <a:r>
              <a:rPr lang="en-US" b="0" dirty="0" smtClean="0"/>
              <a:t> 13</a:t>
            </a:r>
            <a:r>
              <a:rPr lang="en-US" b="0" dirty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 </a:t>
            </a:r>
            <a:r>
              <a:rPr lang="en-US" b="0" dirty="0" err="1" smtClean="0"/>
              <a:t>guia</a:t>
            </a:r>
            <a:r>
              <a:rPr lang="en-US" b="0" dirty="0" smtClean="0"/>
              <a:t> de </a:t>
            </a:r>
            <a:r>
              <a:rPr lang="en-US" b="0" dirty="0" err="1" smtClean="0"/>
              <a:t>discusiones</a:t>
            </a:r>
            <a:r>
              <a:rPr lang="en-US" b="0" dirty="0" smtClean="0"/>
              <a:t> se </a:t>
            </a:r>
            <a:r>
              <a:rPr lang="en-US" b="0" dirty="0" err="1" smtClean="0"/>
              <a:t>encuentra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diapostiva</a:t>
            </a:r>
            <a:r>
              <a:rPr lang="en-US" b="0" dirty="0" smtClean="0"/>
              <a:t> 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Los </a:t>
            </a:r>
            <a:r>
              <a:rPr lang="en-US" b="0" dirty="0" err="1" smtClean="0"/>
              <a:t>estudiantes</a:t>
            </a:r>
            <a:r>
              <a:rPr lang="en-US" b="0" dirty="0" smtClean="0"/>
              <a:t> </a:t>
            </a:r>
            <a:r>
              <a:rPr lang="en-US" b="0" dirty="0" err="1" smtClean="0"/>
              <a:t>m</a:t>
            </a:r>
            <a:r>
              <a:rPr lang="en-US" b="0" dirty="0" err="1"/>
              <a:t>á</a:t>
            </a:r>
            <a:r>
              <a:rPr lang="en-US" b="0" dirty="0" err="1" smtClean="0"/>
              <a:t>s</a:t>
            </a:r>
            <a:r>
              <a:rPr lang="en-US" b="0" dirty="0" smtClean="0"/>
              <a:t> </a:t>
            </a:r>
            <a:r>
              <a:rPr lang="en-US" b="0" dirty="0" err="1" smtClean="0"/>
              <a:t>avanzados</a:t>
            </a:r>
            <a:r>
              <a:rPr lang="en-US" b="0" dirty="0" smtClean="0"/>
              <a:t> </a:t>
            </a:r>
            <a:r>
              <a:rPr lang="en-US" b="0" dirty="0"/>
              <a:t>se </a:t>
            </a:r>
            <a:r>
              <a:rPr lang="en-US" b="0" dirty="0" err="1"/>
              <a:t>podrán</a:t>
            </a:r>
            <a:r>
              <a:rPr lang="en-US" b="0" dirty="0"/>
              <a:t> </a:t>
            </a:r>
            <a:r>
              <a:rPr lang="en-US" b="0" dirty="0" err="1" smtClean="0"/>
              <a:t>interesar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otros</a:t>
            </a:r>
            <a:r>
              <a:rPr lang="en-US" b="0" dirty="0" smtClean="0"/>
              <a:t>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</a:t>
            </a:r>
            <a:r>
              <a:rPr lang="en-US" b="0" dirty="0" err="1"/>
              <a:t>í</a:t>
            </a:r>
            <a:r>
              <a:rPr lang="en-US" b="0" dirty="0" err="1" smtClean="0"/>
              <a:t>neas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se </a:t>
            </a:r>
            <a:r>
              <a:rPr lang="en-US" b="0" dirty="0" err="1" smtClean="0"/>
              <a:t>encuentran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EV3Lessons.com.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SIGUIENDO EL MEDIO?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prefieren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medio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Ve</a:t>
            </a:r>
            <a:r>
              <a:rPr lang="en-US" dirty="0" err="1"/>
              <a:t>á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hacen</a:t>
            </a:r>
            <a:r>
              <a:rPr lang="en-US" dirty="0" smtClean="0"/>
              <a:t> los robots al </a:t>
            </a:r>
            <a:r>
              <a:rPr lang="en-US" dirty="0" err="1" smtClean="0"/>
              <a:t>usar</a:t>
            </a:r>
            <a:r>
              <a:rPr lang="en-US" dirty="0" smtClean="0"/>
              <a:t> el </a:t>
            </a:r>
            <a:r>
              <a:rPr lang="en-US" dirty="0" smtClean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Colores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preguntas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sensor?</a:t>
            </a:r>
          </a:p>
          <a:p>
            <a:pPr lvl="1"/>
            <a:r>
              <a:rPr lang="en-US" dirty="0" err="1"/>
              <a:t>Estás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línea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color negro, </a:t>
            </a:r>
            <a:r>
              <a:rPr lang="en-US" dirty="0" err="1" smtClean="0"/>
              <a:t>continuemos</a:t>
            </a:r>
            <a:r>
              <a:rPr lang="en-US" dirty="0" smtClean="0"/>
              <a:t> recto.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color </a:t>
            </a:r>
            <a:r>
              <a:rPr lang="en-US" dirty="0" err="1" smtClean="0"/>
              <a:t>blanco</a:t>
            </a:r>
            <a:r>
              <a:rPr lang="en-US" dirty="0" smtClean="0"/>
              <a:t>, </a:t>
            </a:r>
            <a:r>
              <a:rPr lang="en-US" dirty="0" err="1" smtClean="0"/>
              <a:t>giremos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izquierda</a:t>
            </a:r>
            <a:r>
              <a:rPr lang="en-US" dirty="0" smtClean="0"/>
              <a:t> para </a:t>
            </a:r>
            <a:r>
              <a:rPr lang="en-US" dirty="0" err="1" smtClean="0"/>
              <a:t>retornar</a:t>
            </a:r>
            <a:r>
              <a:rPr lang="en-US" dirty="0" smtClean="0"/>
              <a:t> a la </a:t>
            </a:r>
            <a:r>
              <a:rPr lang="en-US" dirty="0" err="1" smtClean="0"/>
              <a:t>l</a:t>
            </a:r>
            <a:r>
              <a:rPr lang="en-US" dirty="0" err="1"/>
              <a:t>í</a:t>
            </a:r>
            <a:r>
              <a:rPr lang="en-US" dirty="0" err="1" smtClean="0"/>
              <a:t>nea</a:t>
            </a:r>
            <a:r>
              <a:rPr lang="en-US" dirty="0" smtClean="0"/>
              <a:t> </a:t>
            </a:r>
            <a:r>
              <a:rPr lang="en-US" dirty="0" err="1" smtClean="0"/>
              <a:t>negra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color negro, </a:t>
            </a:r>
            <a:r>
              <a:rPr lang="en-US" dirty="0" err="1"/>
              <a:t>continuemos</a:t>
            </a:r>
            <a:r>
              <a:rPr lang="en-US" dirty="0"/>
              <a:t> recto.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color </a:t>
            </a:r>
            <a:r>
              <a:rPr lang="en-US" dirty="0" err="1" smtClean="0"/>
              <a:t>blanco</a:t>
            </a:r>
            <a:r>
              <a:rPr lang="en-US" dirty="0"/>
              <a:t>, </a:t>
            </a:r>
            <a:r>
              <a:rPr lang="en-US" dirty="0" err="1" smtClean="0"/>
              <a:t>giremos</a:t>
            </a:r>
            <a:r>
              <a:rPr lang="en-US" dirty="0" smtClean="0"/>
              <a:t> </a:t>
            </a:r>
            <a:r>
              <a:rPr lang="en-US" dirty="0" err="1"/>
              <a:t>hacia</a:t>
            </a:r>
            <a:r>
              <a:rPr lang="en-US" dirty="0"/>
              <a:t> la </a:t>
            </a:r>
            <a:r>
              <a:rPr lang="en-US" dirty="0" err="1"/>
              <a:t>izquierda</a:t>
            </a:r>
            <a:r>
              <a:rPr lang="en-US" dirty="0"/>
              <a:t> para </a:t>
            </a:r>
            <a:r>
              <a:rPr lang="en-US" dirty="0" err="1"/>
              <a:t>retornar</a:t>
            </a:r>
            <a:r>
              <a:rPr lang="en-US" dirty="0"/>
              <a:t> a la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NO… mi robot se </a:t>
            </a:r>
            <a:r>
              <a:rPr lang="en-US" b="1" dirty="0" err="1" smtClean="0">
                <a:solidFill>
                  <a:srgbClr val="FF0000"/>
                </a:solidFill>
              </a:rPr>
              <a:t>está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escapando</a:t>
            </a:r>
            <a:r>
              <a:rPr lang="en-US" b="1" dirty="0" smtClean="0">
                <a:solidFill>
                  <a:srgbClr val="FF0000"/>
                </a:solidFill>
              </a:rPr>
              <a:t>...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Cuando</a:t>
            </a:r>
            <a:r>
              <a:rPr lang="en-US" b="1" dirty="0" smtClean="0">
                <a:solidFill>
                  <a:srgbClr val="FF0000"/>
                </a:solidFill>
              </a:rPr>
              <a:t> el robot </a:t>
            </a:r>
            <a:r>
              <a:rPr lang="en-US" b="1" dirty="0" err="1" smtClean="0">
                <a:solidFill>
                  <a:srgbClr val="FF0000"/>
                </a:solidFill>
              </a:rPr>
              <a:t>deja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borde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izquierdo</a:t>
            </a:r>
            <a:r>
              <a:rPr lang="en-US" b="1" dirty="0" smtClean="0">
                <a:solidFill>
                  <a:srgbClr val="FF0000"/>
                </a:solidFill>
              </a:rPr>
              <a:t> de la </a:t>
            </a:r>
            <a:r>
              <a:rPr lang="en-US" b="1" dirty="0" err="1" smtClean="0">
                <a:solidFill>
                  <a:srgbClr val="FF0000"/>
                </a:solidFill>
              </a:rPr>
              <a:t>linea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programa</a:t>
            </a:r>
            <a:r>
              <a:rPr lang="en-US" b="1" dirty="0" smtClean="0">
                <a:solidFill>
                  <a:srgbClr val="FF0000"/>
                </a:solidFill>
              </a:rPr>
              <a:t> no </a:t>
            </a:r>
            <a:r>
              <a:rPr lang="en-US" b="1" dirty="0" err="1" smtClean="0">
                <a:solidFill>
                  <a:srgbClr val="FF0000"/>
                </a:solidFill>
              </a:rPr>
              <a:t>funciona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b="1" dirty="0" err="1">
                <a:solidFill>
                  <a:srgbClr val="FF0000"/>
                </a:solidFill>
              </a:rPr>
              <a:t>á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SUGUIENDO LA LINEA COMO UN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pudo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el </a:t>
            </a:r>
            <a:r>
              <a:rPr lang="en-US" dirty="0" err="1" smtClean="0"/>
              <a:t>centro</a:t>
            </a:r>
            <a:r>
              <a:rPr lang="en-US" dirty="0" smtClean="0"/>
              <a:t> de la </a:t>
            </a:r>
            <a:r>
              <a:rPr lang="en-US" dirty="0" err="1" smtClean="0"/>
              <a:t>linea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hacia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toda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linea</a:t>
            </a:r>
            <a:r>
              <a:rPr lang="en-US" dirty="0" smtClean="0">
                <a:solidFill>
                  <a:srgbClr val="FF0000"/>
                </a:solidFill>
              </a:rPr>
              <a:t>, y </a:t>
            </a:r>
            <a:r>
              <a:rPr lang="en-US" dirty="0" err="1" smtClean="0">
                <a:solidFill>
                  <a:srgbClr val="FF0000"/>
                </a:solidFill>
              </a:rPr>
              <a:t>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alrededores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ambos </a:t>
            </a:r>
            <a:r>
              <a:rPr lang="en-US" dirty="0" err="1" smtClean="0">
                <a:solidFill>
                  <a:srgbClr val="FF0000"/>
                </a:solidFill>
              </a:rPr>
              <a:t>lados</a:t>
            </a:r>
            <a:r>
              <a:rPr lang="en-US" dirty="0" smtClean="0"/>
              <a:t> y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el robot </a:t>
            </a:r>
            <a:r>
              <a:rPr lang="en-US" dirty="0" err="1" smtClean="0"/>
              <a:t>hacer</a:t>
            </a:r>
            <a:r>
              <a:rPr lang="en-US" dirty="0" smtClean="0"/>
              <a:t> lo </a:t>
            </a:r>
            <a:r>
              <a:rPr lang="en-US" dirty="0" err="1" smtClean="0"/>
              <a:t>mismo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puede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distiguir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borde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izquierdo</a:t>
            </a:r>
            <a:r>
              <a:rPr lang="en-US" dirty="0" smtClean="0">
                <a:solidFill>
                  <a:srgbClr val="FF0000"/>
                </a:solidFill>
              </a:rPr>
              <a:t> del </a:t>
            </a:r>
            <a:r>
              <a:rPr lang="en-US" dirty="0" err="1" smtClean="0">
                <a:solidFill>
                  <a:srgbClr val="FF0000"/>
                </a:solidFill>
              </a:rPr>
              <a:t>borde</a:t>
            </a:r>
            <a:r>
              <a:rPr lang="en-US" dirty="0" smtClean="0">
                <a:solidFill>
                  <a:srgbClr val="FF0000"/>
                </a:solidFill>
              </a:rPr>
              <a:t> derecho.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Como </a:t>
            </a:r>
            <a:r>
              <a:rPr lang="en-US" dirty="0" err="1" smtClean="0">
                <a:solidFill>
                  <a:srgbClr val="00B900"/>
                </a:solidFill>
              </a:rPr>
              <a:t>nos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aseguramos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que</a:t>
            </a:r>
            <a:r>
              <a:rPr lang="en-US" dirty="0" smtClean="0">
                <a:solidFill>
                  <a:srgbClr val="00B900"/>
                </a:solidFill>
              </a:rPr>
              <a:t> el robot </a:t>
            </a:r>
            <a:r>
              <a:rPr lang="en-US" dirty="0" err="1" smtClean="0">
                <a:solidFill>
                  <a:srgbClr val="00B900"/>
                </a:solidFill>
              </a:rPr>
              <a:t>siempre</a:t>
            </a:r>
            <a:r>
              <a:rPr lang="en-US" dirty="0" smtClean="0">
                <a:solidFill>
                  <a:srgbClr val="00B900"/>
                </a:solidFill>
              </a:rPr>
              <a:t> se escape del MISMO BORDE de la </a:t>
            </a:r>
            <a:r>
              <a:rPr lang="en-US" dirty="0" err="1" smtClean="0">
                <a:solidFill>
                  <a:srgbClr val="00B900"/>
                </a:solidFill>
              </a:rPr>
              <a:t>linea</a:t>
            </a:r>
            <a:r>
              <a:rPr lang="en-US" dirty="0" smtClean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en-US" dirty="0" err="1" smtClean="0"/>
              <a:t>Podria</a:t>
            </a:r>
            <a:r>
              <a:rPr lang="en-US" dirty="0" smtClean="0"/>
              <a:t> el robot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los dos </a:t>
            </a:r>
            <a:r>
              <a:rPr lang="en-US" dirty="0" err="1" smtClean="0"/>
              <a:t>bordes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El robot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escapar</a:t>
            </a:r>
            <a:r>
              <a:rPr lang="en-US" dirty="0" err="1"/>
              <a:t>á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sigue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orilla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Veamos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 ROBOT SIGUE EL BORDE DE la LINEA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9910" y="1752600"/>
            <a:ext cx="1192490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Borde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izquierdo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1697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Borde</a:t>
            </a:r>
            <a:r>
              <a:rPr lang="en-US" dirty="0" smtClean="0">
                <a:solidFill>
                  <a:srgbClr val="000000"/>
                </a:solidFill>
              </a:rPr>
              <a:t> derecho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 robot </a:t>
            </a:r>
            <a:r>
              <a:rPr lang="en-US" sz="2400" dirty="0" err="1" smtClean="0"/>
              <a:t>escoje</a:t>
            </a:r>
            <a:r>
              <a:rPr lang="en-US" sz="2400" dirty="0" smtClean="0"/>
              <a:t> </a:t>
            </a:r>
            <a:r>
              <a:rPr lang="en-US" sz="2400" dirty="0" err="1" smtClean="0"/>
              <a:t>hacia</a:t>
            </a:r>
            <a:r>
              <a:rPr lang="en-US" sz="2400" dirty="0" smtClean="0"/>
              <a:t> </a:t>
            </a:r>
            <a:r>
              <a:rPr lang="en-US" sz="2400" dirty="0" err="1" smtClean="0"/>
              <a:t>cu</a:t>
            </a:r>
            <a:r>
              <a:rPr lang="en-US" sz="2400" dirty="0" err="1"/>
              <a:t>á</a:t>
            </a:r>
            <a:r>
              <a:rPr lang="en-US" sz="2400" dirty="0" err="1" smtClean="0"/>
              <a:t>l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 </a:t>
            </a:r>
            <a:r>
              <a:rPr lang="en-US" sz="2400" dirty="0" err="1"/>
              <a:t>g</a:t>
            </a:r>
            <a:r>
              <a:rPr lang="en-US" sz="2400" dirty="0" err="1" smtClean="0"/>
              <a:t>irar</a:t>
            </a:r>
            <a:r>
              <a:rPr lang="en-US" sz="2400" dirty="0" smtClean="0"/>
              <a:t>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el </a:t>
            </a:r>
            <a:r>
              <a:rPr lang="en-US" sz="2400" dirty="0"/>
              <a:t>sensor </a:t>
            </a:r>
            <a:r>
              <a:rPr lang="en-US" sz="2400" dirty="0" err="1" smtClean="0"/>
              <a:t>vé</a:t>
            </a:r>
            <a:r>
              <a:rPr lang="en-US" sz="2400" dirty="0" smtClean="0"/>
              <a:t> </a:t>
            </a:r>
            <a:r>
              <a:rPr lang="en-US" sz="2400" dirty="0" err="1" smtClean="0"/>
              <a:t>otro</a:t>
            </a:r>
            <a:r>
              <a:rPr lang="en-US" sz="2400" dirty="0" smtClean="0"/>
              <a:t>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El </a:t>
            </a:r>
            <a:r>
              <a:rPr lang="en-US" sz="2400" dirty="0" err="1" smtClean="0"/>
              <a:t>lado</a:t>
            </a:r>
            <a:r>
              <a:rPr lang="en-US" sz="2400" dirty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 </a:t>
            </a:r>
            <a:r>
              <a:rPr lang="en-US" sz="2400" dirty="0" err="1" smtClean="0"/>
              <a:t>cual</a:t>
            </a:r>
            <a:r>
              <a:rPr lang="en-US" sz="2400" dirty="0" smtClean="0"/>
              <a:t> </a:t>
            </a:r>
            <a:r>
              <a:rPr lang="en-US" sz="2400" dirty="0" err="1" smtClean="0"/>
              <a:t>borde</a:t>
            </a:r>
            <a:r>
              <a:rPr lang="en-US" sz="2400" dirty="0" smtClean="0"/>
              <a:t> se </a:t>
            </a:r>
            <a:r>
              <a:rPr lang="en-US" sz="2400" dirty="0" err="1" smtClean="0"/>
              <a:t>est</a:t>
            </a:r>
            <a:r>
              <a:rPr lang="en-US" sz="2400" dirty="0" err="1"/>
              <a:t>á</a:t>
            </a:r>
            <a:r>
              <a:rPr lang="en-US" sz="2400" dirty="0" smtClean="0"/>
              <a:t> </a:t>
            </a:r>
            <a:r>
              <a:rPr lang="en-US" sz="2400" dirty="0" err="1" smtClean="0"/>
              <a:t>siguiendo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4076" y="1717527"/>
            <a:ext cx="121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 </a:t>
            </a:r>
            <a:r>
              <a:rPr lang="en-US" dirty="0" err="1" smtClean="0">
                <a:solidFill>
                  <a:srgbClr val="FFFF00"/>
                </a:solidFill>
              </a:rPr>
              <a:t>sobre</a:t>
            </a:r>
            <a:r>
              <a:rPr lang="en-US" dirty="0" smtClean="0">
                <a:solidFill>
                  <a:srgbClr val="FFFF00"/>
                </a:solidFill>
              </a:rPr>
              <a:t> negro: </a:t>
            </a:r>
            <a:r>
              <a:rPr lang="en-US" dirty="0" err="1" smtClean="0">
                <a:solidFill>
                  <a:srgbClr val="FFFF00"/>
                </a:solidFill>
              </a:rPr>
              <a:t>izquierda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Si </a:t>
            </a:r>
            <a:r>
              <a:rPr lang="en-US" dirty="0" err="1" smtClean="0">
                <a:solidFill>
                  <a:srgbClr val="FFFF00"/>
                </a:solidFill>
              </a:rPr>
              <a:t>sobre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blanco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derecha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910" y="1779895"/>
            <a:ext cx="1192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negro: </a:t>
            </a:r>
            <a:r>
              <a:rPr lang="en-US" dirty="0" err="1" smtClean="0">
                <a:solidFill>
                  <a:srgbClr val="FFFF00"/>
                </a:solidFill>
              </a:rPr>
              <a:t>derecha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blanco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izquierda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HAZ al robot </a:t>
            </a:r>
            <a:r>
              <a:rPr lang="en-US" dirty="0" err="1" smtClean="0"/>
              <a:t>Comenzar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BORDE </a:t>
            </a:r>
            <a:r>
              <a:rPr lang="en-US" dirty="0" err="1" smtClean="0"/>
              <a:t>correcto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edit: 2/11/2017)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6606</TotalTime>
  <Words>879</Words>
  <Application>Microsoft Macintosh PowerPoint</Application>
  <PresentationFormat>On-screen Show (4:3)</PresentationFormat>
  <Paragraphs>127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Zapf Dingbats</vt:lpstr>
      <vt:lpstr>Arial</vt:lpstr>
      <vt:lpstr>beginner</vt:lpstr>
      <vt:lpstr>Custom Design</vt:lpstr>
      <vt:lpstr>LECCION DE PROGRAMACION EV3 PARA PRInCIPIANTES</vt:lpstr>
      <vt:lpstr>OBJETIVOS DE ESTA LECCION</vt:lpstr>
      <vt:lpstr>INSTRUCCIONES PARA EL PROFESOR</vt:lpstr>
      <vt:lpstr>SIGUIENDO EL MEDIO?</vt:lpstr>
      <vt:lpstr>PowerPoint Presentation</vt:lpstr>
      <vt:lpstr>PowerPoint Presentation</vt:lpstr>
      <vt:lpstr>SUGUIENDO LA LINEA COMO UN ROBOT</vt:lpstr>
      <vt:lpstr>EL ROBOT SIGUE EL BORDE DE la LINEA</vt:lpstr>
      <vt:lpstr>HAZ al robot Comenzar en EL BORDE correcto</vt:lpstr>
      <vt:lpstr>Desafio de seguidor de linea #1</vt:lpstr>
      <vt:lpstr>SOLUcION al desafio de seguir lineas</vt:lpstr>
      <vt:lpstr>SOLUcION al desafio #1</vt:lpstr>
      <vt:lpstr>Desafio de seguidor de linea #2</vt:lpstr>
      <vt:lpstr>SOLUcION al desafio #2: Sensor</vt:lpstr>
      <vt:lpstr>SOLUcION al desafio #2: distancia determinada</vt:lpstr>
      <vt:lpstr>Guia de DISCUSIONes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Enrique</dc:creator>
  <cp:lastModifiedBy>Srinivasan Seshan</cp:lastModifiedBy>
  <cp:revision>36</cp:revision>
  <cp:lastPrinted>2017-02-11T15:11:25Z</cp:lastPrinted>
  <dcterms:created xsi:type="dcterms:W3CDTF">2014-08-07T02:19:13Z</dcterms:created>
  <dcterms:modified xsi:type="dcterms:W3CDTF">2017-02-11T15:11:47Z</dcterms:modified>
</cp:coreProperties>
</file>