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5" r:id="rId5"/>
    <p:sldId id="294" r:id="rId6"/>
    <p:sldId id="412" r:id="rId7"/>
    <p:sldId id="273" r:id="rId8"/>
    <p:sldId id="349" r:id="rId9"/>
    <p:sldId id="414" r:id="rId10"/>
    <p:sldId id="41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9563" autoAdjust="0"/>
  </p:normalViewPr>
  <p:slideViewPr>
    <p:cSldViewPr snapToGrid="0" snapToObjects="1">
      <p:cViewPr varScale="1">
        <p:scale>
          <a:sx n="108" d="100"/>
          <a:sy n="108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4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01F0-4632-4FE6-9DFA-8A823007508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322B-97D8-461E-B49E-57929BC75F5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C060-1C4B-41E5-BDC2-59B9D9DEA05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021-E27E-4A7A-BD52-052F174FA37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F143-AF57-4027-AF59-B977E98588C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43F9-EB93-4C9B-87FB-E39FEFCA5C4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982-9025-4E26-9583-44D2E9F5E2AA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639-DCFE-4D99-92C2-12E10DBFD715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54F6-7EBB-4C44-80F7-7E16249902F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CF1D-CD3E-49A7-898D-ACB13016171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70D7-6397-48B1-B553-C371EF7D958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517C507-CE74-4FC7-B520-B1B45466F554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436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 de </a:t>
            </a:r>
            <a:r>
              <a:rPr lang="en-US" dirty="0" err="1" smtClean="0">
                <a:solidFill>
                  <a:srgbClr val="FF0000"/>
                </a:solidFill>
              </a:rPr>
              <a:t>Colores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000" dirty="0"/>
              <a:t>LECCION DE </a:t>
            </a:r>
            <a:r>
              <a:rPr lang="en-US" sz="2000" dirty="0" smtClean="0"/>
              <a:t>PROGRAMACION EV3 </a:t>
            </a:r>
            <a:r>
              <a:rPr lang="en-US" sz="2000" dirty="0"/>
              <a:t>PARA </a:t>
            </a:r>
            <a:r>
              <a:rPr lang="en-US" sz="2000" dirty="0" err="1"/>
              <a:t>PRInCIPIANTES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02853" y="4560129"/>
            <a:ext cx="1734779" cy="10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 DE ESTA LECCION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el sensor de </a:t>
            </a:r>
            <a:r>
              <a:rPr lang="en-US" dirty="0" err="1" smtClean="0"/>
              <a:t>colores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“Coast” (“</a:t>
            </a:r>
            <a:r>
              <a:rPr lang="en-US" dirty="0" err="1" smtClean="0"/>
              <a:t>Parar</a:t>
            </a:r>
            <a:r>
              <a:rPr lang="en-US" dirty="0" smtClean="0"/>
              <a:t>”) y “Brake” (“</a:t>
            </a:r>
            <a:r>
              <a:rPr lang="en-US" dirty="0" err="1" smtClean="0"/>
              <a:t>Frenar</a:t>
            </a:r>
            <a:r>
              <a:rPr lang="en-US" dirty="0" smtClean="0"/>
              <a:t>”).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 sensor </a:t>
            </a:r>
            <a:r>
              <a:rPr lang="en-US" dirty="0" err="1" smtClean="0"/>
              <a:t>habilita</a:t>
            </a:r>
            <a:r>
              <a:rPr lang="en-US" dirty="0" smtClean="0"/>
              <a:t> a un </a:t>
            </a:r>
            <a:r>
              <a:rPr lang="en-US" dirty="0" err="1" smtClean="0"/>
              <a:t>programa</a:t>
            </a:r>
            <a:r>
              <a:rPr lang="en-US" dirty="0" smtClean="0"/>
              <a:t> EV3 a , </a:t>
            </a:r>
            <a:r>
              <a:rPr lang="en-US" dirty="0" err="1" smtClean="0"/>
              <a:t>detectar</a:t>
            </a:r>
            <a:r>
              <a:rPr lang="en-US" dirty="0" smtClean="0"/>
              <a:t>, </a:t>
            </a:r>
            <a:r>
              <a:rPr lang="en-US" dirty="0" err="1" smtClean="0"/>
              <a:t>medir</a:t>
            </a:r>
            <a:r>
              <a:rPr lang="en-US" dirty="0" smtClean="0"/>
              <a:t> y </a:t>
            </a:r>
            <a:r>
              <a:rPr lang="en-US" dirty="0" err="1" smtClean="0"/>
              <a:t>obtener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Los </a:t>
            </a:r>
            <a:r>
              <a:rPr lang="en-US" dirty="0" err="1" smtClean="0"/>
              <a:t>sensores</a:t>
            </a:r>
            <a:r>
              <a:rPr lang="en-US" dirty="0" smtClean="0"/>
              <a:t> de EV3 </a:t>
            </a:r>
            <a:r>
              <a:rPr lang="en-US" dirty="0" err="1" smtClean="0"/>
              <a:t>incluyen</a:t>
            </a:r>
            <a:r>
              <a:rPr lang="en-US" dirty="0" smtClean="0"/>
              <a:t>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Color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colores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oscuridad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Giro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rotación</a:t>
            </a:r>
            <a:r>
              <a:rPr lang="en-US" dirty="0" smtClean="0">
                <a:solidFill>
                  <a:srgbClr val="00B050"/>
                </a:solidFill>
              </a:rPr>
              <a:t> del robot </a:t>
            </a: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Ultrasonico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mide</a:t>
            </a:r>
            <a:r>
              <a:rPr lang="en-US" dirty="0" smtClean="0">
                <a:solidFill>
                  <a:srgbClr val="00B050"/>
                </a:solidFill>
              </a:rPr>
              <a:t> la </a:t>
            </a:r>
            <a:r>
              <a:rPr lang="en-US" dirty="0" err="1" smtClean="0">
                <a:solidFill>
                  <a:srgbClr val="00B050"/>
                </a:solidFill>
              </a:rPr>
              <a:t>distancia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objetos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en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frente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Táctil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detecta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contacto</a:t>
            </a:r>
            <a:r>
              <a:rPr lang="en-US" dirty="0" smtClean="0">
                <a:solidFill>
                  <a:srgbClr val="00B050"/>
                </a:solidFill>
              </a:rPr>
              <a:t> y </a:t>
            </a:r>
            <a:r>
              <a:rPr lang="en-US" dirty="0" err="1" smtClean="0">
                <a:solidFill>
                  <a:srgbClr val="00B050"/>
                </a:solidFill>
              </a:rPr>
              <a:t>presión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/>
              <a:t>Infrared – </a:t>
            </a:r>
            <a:r>
              <a:rPr lang="en-US" dirty="0" err="1" smtClean="0"/>
              <a:t>detecta</a:t>
            </a:r>
            <a:r>
              <a:rPr lang="en-US" dirty="0" smtClean="0"/>
              <a:t> luz </a:t>
            </a:r>
            <a:r>
              <a:rPr lang="en-US" dirty="0" err="1" smtClean="0"/>
              <a:t>infraroja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20555" y="1630255"/>
            <a:ext cx="26418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Nuestras</a:t>
            </a:r>
            <a:r>
              <a:rPr lang="en-US" i="1" dirty="0" smtClean="0"/>
              <a:t> </a:t>
            </a:r>
            <a:r>
              <a:rPr lang="en-US" i="1" dirty="0" err="1" smtClean="0"/>
              <a:t>lecciones</a:t>
            </a:r>
            <a:r>
              <a:rPr lang="en-US" i="1" dirty="0" smtClean="0"/>
              <a:t> </a:t>
            </a:r>
            <a:r>
              <a:rPr lang="en-US" i="1" dirty="0" err="1" smtClean="0"/>
              <a:t>investigarán</a:t>
            </a:r>
            <a:r>
              <a:rPr lang="en-US" i="1" dirty="0" smtClean="0"/>
              <a:t> los 4 </a:t>
            </a:r>
            <a:r>
              <a:rPr lang="en-US" i="1" dirty="0" err="1" smtClean="0"/>
              <a:t>sensores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verde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sensor de color?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Que</a:t>
            </a:r>
            <a:r>
              <a:rPr lang="en-US" b="0" dirty="0" smtClean="0"/>
              <a:t> son?  </a:t>
            </a:r>
            <a:r>
              <a:rPr lang="en-US" b="0" dirty="0" err="1" smtClean="0"/>
              <a:t>Sensores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detectan</a:t>
            </a:r>
            <a:r>
              <a:rPr lang="en-US" b="0" dirty="0" smtClean="0"/>
              <a:t> la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entran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ellos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Tres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 smtClean="0"/>
              <a:t> de </a:t>
            </a:r>
            <a:r>
              <a:rPr lang="en-US" b="0" dirty="0" err="1" smtClean="0"/>
              <a:t>operacion</a:t>
            </a:r>
            <a:r>
              <a:rPr lang="en-US" b="0" dirty="0" smtClean="0"/>
              <a:t>: Color,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reflejada</a:t>
            </a:r>
            <a:r>
              <a:rPr lang="en-US" b="0" dirty="0" smtClean="0"/>
              <a:t> e </a:t>
            </a:r>
            <a:r>
              <a:rPr lang="en-US" b="0" dirty="0" err="1" smtClean="0"/>
              <a:t>intensidad</a:t>
            </a:r>
            <a:r>
              <a:rPr lang="en-US" b="0" dirty="0" smtClean="0"/>
              <a:t> de luz </a:t>
            </a:r>
            <a:r>
              <a:rPr lang="en-US" b="0" dirty="0" err="1" smtClean="0"/>
              <a:t>ambiental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Color: </a:t>
            </a:r>
            <a:r>
              <a:rPr lang="en-US" b="0" dirty="0" err="1" smtClean="0"/>
              <a:t>Reconoce</a:t>
            </a:r>
            <a:r>
              <a:rPr lang="en-US" b="0" dirty="0" smtClean="0"/>
              <a:t> 7 </a:t>
            </a:r>
            <a:r>
              <a:rPr lang="en-US" b="0" dirty="0" err="1" smtClean="0"/>
              <a:t>colores</a:t>
            </a:r>
            <a:r>
              <a:rPr lang="en-US" b="0" dirty="0" smtClean="0"/>
              <a:t> (</a:t>
            </a:r>
            <a:r>
              <a:rPr lang="es-ES" dirty="0"/>
              <a:t>negro, azul, verde, amarillo, rojo, blanco y </a:t>
            </a:r>
            <a:r>
              <a:rPr lang="es-ES" dirty="0" smtClean="0"/>
              <a:t>marrón), </a:t>
            </a:r>
            <a:r>
              <a:rPr lang="es-ES" dirty="0"/>
              <a:t>además de Sin </a:t>
            </a:r>
            <a:r>
              <a:rPr lang="es-ES" dirty="0" smtClean="0"/>
              <a:t>color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reflejada</a:t>
            </a:r>
            <a:r>
              <a:rPr lang="en-US" b="1" dirty="0" smtClean="0"/>
              <a:t>: </a:t>
            </a:r>
            <a:r>
              <a:rPr lang="es-ES" dirty="0"/>
              <a:t>mide la intensidad de la luz que se refleja desde una lámpara emisora de luz color </a:t>
            </a:r>
            <a:r>
              <a:rPr lang="es-ES" dirty="0" smtClean="0"/>
              <a:t>rojo</a:t>
            </a:r>
            <a:r>
              <a:rPr lang="en-US" b="0" dirty="0" smtClean="0"/>
              <a:t> (0=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</a:p>
          <a:p>
            <a:pPr marL="800100" lvl="1" indent="-342900"/>
            <a:r>
              <a:rPr lang="en-US" b="1" dirty="0" smtClean="0"/>
              <a:t>Luz </a:t>
            </a:r>
            <a:r>
              <a:rPr lang="en-US" b="1" dirty="0" err="1" smtClean="0"/>
              <a:t>ambiental</a:t>
            </a:r>
            <a:r>
              <a:rPr lang="en-US" b="1" dirty="0" smtClean="0"/>
              <a:t>: </a:t>
            </a:r>
            <a:r>
              <a:rPr lang="es-ES" dirty="0"/>
              <a:t>mide la intensidad de la luz que ingresa en la ventana desde su entorno, como la luz del sol o el haz de una linterna</a:t>
            </a:r>
            <a:r>
              <a:rPr lang="en-US" b="0" dirty="0" smtClean="0"/>
              <a:t>. </a:t>
            </a:r>
            <a:r>
              <a:rPr lang="en-US" b="0" dirty="0"/>
              <a:t>(</a:t>
            </a:r>
            <a:r>
              <a:rPr lang="en-US" b="0" dirty="0" smtClean="0"/>
              <a:t>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oscuro</a:t>
            </a:r>
            <a:r>
              <a:rPr lang="en-US" b="0" dirty="0" smtClean="0"/>
              <a:t>, 100=</a:t>
            </a:r>
            <a:r>
              <a:rPr lang="en-US" b="0" dirty="0" err="1" smtClean="0"/>
              <a:t>muy</a:t>
            </a:r>
            <a:r>
              <a:rPr lang="en-US" b="0" dirty="0" smtClean="0"/>
              <a:t> </a:t>
            </a:r>
            <a:r>
              <a:rPr lang="en-US" b="0" dirty="0" err="1" smtClean="0"/>
              <a:t>luminoso</a:t>
            </a:r>
            <a:r>
              <a:rPr lang="en-US" b="0" dirty="0" smtClean="0"/>
              <a:t>).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USOS:</a:t>
            </a:r>
          </a:p>
          <a:p>
            <a:pPr marL="800100" lvl="1" indent="-342900"/>
            <a:r>
              <a:rPr lang="en-US" dirty="0" err="1" smtClean="0"/>
              <a:t>Moverse</a:t>
            </a:r>
            <a:r>
              <a:rPr lang="en-US" dirty="0" smtClean="0"/>
              <a:t> hasta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/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Usaremos</a:t>
            </a:r>
            <a:r>
              <a:rPr lang="en-US" sz="2400" dirty="0" smtClean="0">
                <a:solidFill>
                  <a:srgbClr val="FF0000"/>
                </a:solidFill>
              </a:rPr>
              <a:t> MODO COLOR </a:t>
            </a:r>
            <a:r>
              <a:rPr lang="en-US" sz="2400" dirty="0" err="1" smtClean="0">
                <a:solidFill>
                  <a:srgbClr val="FF0000"/>
                </a:solidFill>
              </a:rPr>
              <a:t>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esta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lección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 </a:t>
            </a:r>
            <a:r>
              <a:rPr lang="en-US" dirty="0" err="1" smtClean="0"/>
              <a:t>sobre</a:t>
            </a:r>
            <a:r>
              <a:rPr lang="en-US" dirty="0" smtClean="0"/>
              <a:t> el 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accion</a:t>
            </a:r>
            <a:r>
              <a:rPr lang="en-US" dirty="0" smtClean="0"/>
              <a:t> de </a:t>
            </a:r>
            <a:r>
              <a:rPr lang="en-US" dirty="0" err="1" smtClean="0"/>
              <a:t>direccion</a:t>
            </a:r>
            <a:r>
              <a:rPr lang="en-US" dirty="0" smtClean="0"/>
              <a:t>: </a:t>
            </a:r>
            <a:r>
              <a:rPr lang="en-US" dirty="0" err="1" smtClean="0"/>
              <a:t>Parar</a:t>
            </a:r>
            <a:r>
              <a:rPr lang="en-US" dirty="0" smtClean="0"/>
              <a:t> (coast) o </a:t>
            </a:r>
            <a:r>
              <a:rPr lang="en-US" dirty="0" err="1" smtClean="0"/>
              <a:t>frenar</a:t>
            </a:r>
            <a:r>
              <a:rPr lang="en-US" dirty="0" smtClean="0"/>
              <a:t> (Brake)?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Algo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el </a:t>
            </a:r>
            <a:r>
              <a:rPr lang="en-US" b="0" dirty="0" err="1" smtClean="0"/>
              <a:t>bloque</a:t>
            </a:r>
            <a:r>
              <a:rPr lang="en-US" b="0" dirty="0" smtClean="0"/>
              <a:t> de </a:t>
            </a:r>
            <a:r>
              <a:rPr lang="en-US" b="0" dirty="0" err="1" smtClean="0"/>
              <a:t>acción</a:t>
            </a:r>
            <a:r>
              <a:rPr lang="en-US" b="0" dirty="0" smtClean="0"/>
              <a:t> de </a:t>
            </a:r>
            <a:r>
              <a:rPr lang="en-US" b="0" dirty="0" err="1" smtClean="0"/>
              <a:t>dirección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Notarás</a:t>
            </a:r>
            <a:r>
              <a:rPr lang="en-US" b="0" dirty="0" smtClean="0"/>
              <a:t> la </a:t>
            </a:r>
            <a:r>
              <a:rPr lang="en-US" b="0" dirty="0" err="1" smtClean="0"/>
              <a:t>opción</a:t>
            </a:r>
            <a:r>
              <a:rPr lang="en-US" b="0" dirty="0" smtClean="0"/>
              <a:t> de </a:t>
            </a:r>
            <a:r>
              <a:rPr lang="en-US" b="0" dirty="0" err="1" smtClean="0"/>
              <a:t>parar</a:t>
            </a:r>
            <a:r>
              <a:rPr lang="en-US" b="0" dirty="0" smtClean="0"/>
              <a:t> (“Coast”) o </a:t>
            </a:r>
            <a:r>
              <a:rPr lang="en-US" b="0" dirty="0" err="1" smtClean="0"/>
              <a:t>frenar</a:t>
            </a:r>
            <a:r>
              <a:rPr lang="en-US" b="0" dirty="0" smtClean="0"/>
              <a:t> (“Brake”).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 err="1" smtClean="0"/>
              <a:t>dejará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continuen</a:t>
            </a:r>
            <a:r>
              <a:rPr lang="en-US" b="0" dirty="0" smtClean="0"/>
              <a:t> </a:t>
            </a:r>
            <a:r>
              <a:rPr lang="en-US" b="0" dirty="0" err="1" smtClean="0"/>
              <a:t>moviéndose</a:t>
            </a:r>
            <a:r>
              <a:rPr lang="en-US" b="0" dirty="0" smtClean="0"/>
              <a:t> </a:t>
            </a:r>
            <a:r>
              <a:rPr lang="en-US" b="0" dirty="0" err="1" smtClean="0"/>
              <a:t>después</a:t>
            </a:r>
            <a:r>
              <a:rPr lang="en-US" b="0" dirty="0" smtClean="0"/>
              <a:t> de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parados</a:t>
            </a:r>
            <a:r>
              <a:rPr lang="en-US" b="0" dirty="0" smtClean="0"/>
              <a:t>. Brake </a:t>
            </a:r>
            <a:r>
              <a:rPr lang="en-US" b="0" dirty="0" err="1" smtClean="0"/>
              <a:t>parará</a:t>
            </a:r>
            <a:r>
              <a:rPr lang="en-US" b="0" dirty="0" smtClean="0"/>
              <a:t> los </a:t>
            </a:r>
            <a:r>
              <a:rPr lang="en-US" b="0" dirty="0" err="1" smtClean="0"/>
              <a:t>motores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Cual</a:t>
            </a:r>
            <a:r>
              <a:rPr lang="en-US" b="0" dirty="0" smtClean="0"/>
              <a:t> </a:t>
            </a:r>
            <a:r>
              <a:rPr lang="en-US" b="0" dirty="0" err="1" smtClean="0"/>
              <a:t>opcién</a:t>
            </a:r>
            <a:r>
              <a:rPr lang="en-US" b="0" dirty="0" smtClean="0"/>
              <a:t> </a:t>
            </a:r>
            <a:r>
              <a:rPr lang="en-US" b="0" dirty="0" err="1" smtClean="0"/>
              <a:t>usarias</a:t>
            </a:r>
            <a:r>
              <a:rPr lang="en-US" b="0" dirty="0" smtClean="0"/>
              <a:t> para </a:t>
            </a:r>
            <a:r>
              <a:rPr lang="en-US" b="0" dirty="0" err="1" smtClean="0"/>
              <a:t>detenerte</a:t>
            </a:r>
            <a:r>
              <a:rPr lang="en-US" b="0" dirty="0" smtClean="0"/>
              <a:t> </a:t>
            </a:r>
            <a:r>
              <a:rPr lang="en-US" b="0" dirty="0" err="1" smtClean="0"/>
              <a:t>inmediatamente</a:t>
            </a:r>
            <a:r>
              <a:rPr lang="en-US" b="0" dirty="0" smtClean="0"/>
              <a:t> </a:t>
            </a:r>
            <a:r>
              <a:rPr lang="en-US" b="0" dirty="0" err="1" smtClean="0"/>
              <a:t>sobre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línea</a:t>
            </a:r>
            <a:r>
              <a:rPr lang="en-US" b="0" dirty="0" smtClean="0"/>
              <a:t> de color?</a:t>
            </a:r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4-08-08 at 6.46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752600"/>
            <a:ext cx="1840923" cy="15214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94400" y="29186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SENSOR de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/>
          </a:bodyPr>
          <a:lstStyle/>
          <a:p>
            <a:r>
              <a:rPr lang="en-US" dirty="0" err="1" smtClean="0"/>
              <a:t>Haz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robot se </a:t>
            </a:r>
            <a:r>
              <a:rPr lang="en-US" dirty="0" err="1" smtClean="0"/>
              <a:t>mueva</a:t>
            </a:r>
            <a:r>
              <a:rPr lang="en-US" dirty="0" smtClean="0"/>
              <a:t> hasta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</a:t>
            </a:r>
            <a:r>
              <a:rPr lang="en-US" dirty="0" err="1" smtClean="0"/>
              <a:t>verde</a:t>
            </a:r>
            <a:r>
              <a:rPr lang="en-US" dirty="0" smtClean="0"/>
              <a:t>, </a:t>
            </a:r>
            <a:r>
              <a:rPr lang="en-US" dirty="0" err="1" smtClean="0"/>
              <a:t>usando</a:t>
            </a:r>
            <a:r>
              <a:rPr lang="en-US" dirty="0" smtClean="0"/>
              <a:t> el sensor de color?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Usa</a:t>
            </a:r>
            <a:r>
              <a:rPr lang="en-US" dirty="0" smtClean="0"/>
              <a:t> ESPERAR </a:t>
            </a:r>
            <a:r>
              <a:rPr lang="en-US" dirty="0" err="1" smtClean="0"/>
              <a:t>por</a:t>
            </a:r>
            <a:r>
              <a:rPr lang="en-US" dirty="0" smtClean="0"/>
              <a:t> color</a:t>
            </a:r>
            <a:endParaRPr lang="en-US" dirty="0"/>
          </a:p>
          <a:p>
            <a:r>
              <a:rPr lang="en-US" dirty="0" smtClean="0"/>
              <a:t>2: </a:t>
            </a:r>
            <a:r>
              <a:rPr lang="en-US" dirty="0" err="1" smtClean="0"/>
              <a:t>Usa</a:t>
            </a:r>
            <a:r>
              <a:rPr lang="en-US" dirty="0" smtClean="0"/>
              <a:t> el </a:t>
            </a:r>
            <a:r>
              <a:rPr lang="en-US" dirty="0"/>
              <a:t>sensor </a:t>
            </a:r>
            <a:r>
              <a:rPr lang="en-US" dirty="0" err="1" smtClean="0"/>
              <a:t>en</a:t>
            </a:r>
            <a:r>
              <a:rPr lang="en-US" dirty="0" smtClean="0"/>
              <a:t> MODO COLOR</a:t>
            </a:r>
            <a:endParaRPr lang="en-US" dirty="0"/>
          </a:p>
          <a:p>
            <a:r>
              <a:rPr lang="en-US" dirty="0" smtClean="0"/>
              <a:t>Step 3: Coast o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err="1" smtClean="0">
                <a:solidFill>
                  <a:srgbClr val="FF0000"/>
                </a:solidFill>
              </a:rPr>
              <a:t>Consejo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Usa</a:t>
            </a:r>
            <a:r>
              <a:rPr lang="en-US" b="0" dirty="0" smtClean="0">
                <a:solidFill>
                  <a:srgbClr val="FF0000"/>
                </a:solidFill>
              </a:rPr>
              <a:t> “Move Steering” (</a:t>
            </a:r>
            <a:r>
              <a:rPr lang="en-US" b="0" dirty="0" err="1" smtClean="0">
                <a:solidFill>
                  <a:srgbClr val="FF0000"/>
                </a:solidFill>
              </a:rPr>
              <a:t>piensa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sobre</a:t>
            </a:r>
            <a:r>
              <a:rPr lang="en-US" b="0" dirty="0" smtClean="0">
                <a:solidFill>
                  <a:srgbClr val="FF0000"/>
                </a:solidFill>
              </a:rPr>
              <a:t> un motor </a:t>
            </a:r>
            <a:r>
              <a:rPr lang="en-US" b="0" dirty="0" err="1" smtClean="0">
                <a:solidFill>
                  <a:srgbClr val="FF0000"/>
                </a:solidFill>
              </a:rPr>
              <a:t>encendido</a:t>
            </a:r>
            <a:r>
              <a:rPr lang="en-US" b="0" dirty="0" smtClean="0">
                <a:solidFill>
                  <a:srgbClr val="FF0000"/>
                </a:solidFill>
              </a:rPr>
              <a:t> y </a:t>
            </a:r>
            <a:r>
              <a:rPr lang="en-US" b="0" dirty="0" err="1" smtClean="0">
                <a:solidFill>
                  <a:srgbClr val="FF0000"/>
                </a:solidFill>
              </a:rPr>
              <a:t>apagado</a:t>
            </a:r>
            <a:r>
              <a:rPr lang="en-US" b="0" dirty="0" smtClean="0">
                <a:solidFill>
                  <a:srgbClr val="FF0000"/>
                </a:solidFill>
              </a:rPr>
              <a:t>) and </a:t>
            </a:r>
            <a:r>
              <a:rPr lang="en-US" b="0" dirty="0" err="1" smtClean="0">
                <a:solidFill>
                  <a:srgbClr val="FF0000"/>
                </a:solidFill>
              </a:rPr>
              <a:t>Espera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por</a:t>
            </a:r>
            <a:r>
              <a:rPr lang="en-US" b="0" dirty="0" smtClean="0">
                <a:solidFill>
                  <a:srgbClr val="FF0000"/>
                </a:solidFill>
              </a:rPr>
              <a:t>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8-08 at 6.40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4537364" y="1333026"/>
            <a:ext cx="4306746" cy="380470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75545" y="2297546"/>
            <a:ext cx="4849384" cy="704272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3" y="5218545"/>
            <a:ext cx="1840923" cy="15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Solucion</a:t>
            </a:r>
            <a:r>
              <a:rPr lang="en-US" dirty="0" smtClean="0"/>
              <a:t> de </a:t>
            </a:r>
            <a:r>
              <a:rPr lang="en-US" dirty="0" err="1" smtClean="0"/>
              <a:t>Desafio</a:t>
            </a:r>
            <a:r>
              <a:rPr lang="en-US" dirty="0" smtClean="0"/>
              <a:t> sensor de color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COMIENZO</a:t>
            </a:r>
            <a:endParaRPr lang="en-US" dirty="0"/>
          </a:p>
        </p:txBody>
      </p:sp>
      <p:pic>
        <p:nvPicPr>
          <p:cNvPr id="15" name="Picture 14" descr="Screen Shot 2014-08-08 at 6.5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" y="1735883"/>
            <a:ext cx="5511800" cy="4241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6091" y="326736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</a:p>
          <a:p>
            <a:r>
              <a:rPr lang="en-US" dirty="0" smtClean="0"/>
              <a:t>“OFF” con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“Move Steering”</a:t>
            </a:r>
            <a:endParaRPr lang="en-US" dirty="0"/>
          </a:p>
          <a:p>
            <a:r>
              <a:rPr lang="en-US" dirty="0" smtClean="0"/>
              <a:t>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Espera</a:t>
            </a:r>
            <a:r>
              <a:rPr lang="en-US" dirty="0" smtClean="0"/>
              <a:t> hasta Color Verde (#3)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DISCUSIONes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procurar</a:t>
            </a:r>
            <a:r>
              <a:rPr lang="en-US" dirty="0" smtClean="0"/>
              <a:t> mas de un solo color con el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entre </a:t>
            </a:r>
            <a:r>
              <a:rPr lang="en-US" dirty="0" err="1" smtClean="0"/>
              <a:t>Parar</a:t>
            </a:r>
            <a:r>
              <a:rPr lang="en-US" dirty="0" smtClean="0"/>
              <a:t> (“COAST”) y </a:t>
            </a:r>
            <a:r>
              <a:rPr lang="en-US" dirty="0" err="1" smtClean="0"/>
              <a:t>Frenar</a:t>
            </a:r>
            <a:r>
              <a:rPr lang="en-US" dirty="0" smtClean="0"/>
              <a:t> (“BRAKE”)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r>
              <a:rPr lang="en-US" dirty="0" smtClean="0"/>
              <a:t> de </a:t>
            </a:r>
            <a:r>
              <a:rPr lang="en-US" dirty="0" err="1" smtClean="0"/>
              <a:t>acción</a:t>
            </a:r>
            <a:r>
              <a:rPr lang="en-US" dirty="0" smtClean="0"/>
              <a:t> de </a:t>
            </a:r>
            <a:r>
              <a:rPr lang="en-US" dirty="0" err="1" smtClean="0"/>
              <a:t>dirección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475" y="1524318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Sí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69" y="1524318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330" y="4047564"/>
            <a:ext cx="4215653" cy="12003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“Coast” </a:t>
            </a:r>
            <a:r>
              <a:rPr lang="en-US" dirty="0" err="1" smtClean="0">
                <a:solidFill>
                  <a:srgbClr val="FF0000"/>
                </a:solidFill>
              </a:rPr>
              <a:t>dejará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 los </a:t>
            </a:r>
            <a:r>
              <a:rPr lang="en-US" dirty="0" err="1" smtClean="0">
                <a:solidFill>
                  <a:srgbClr val="FF0000"/>
                </a:solidFill>
              </a:rPr>
              <a:t>motores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continuen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rotando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luego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detenidos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pero</a:t>
            </a:r>
            <a:r>
              <a:rPr lang="en-US" dirty="0" smtClean="0">
                <a:solidFill>
                  <a:srgbClr val="FF0000"/>
                </a:solidFill>
              </a:rPr>
              <a:t> “Break” los </a:t>
            </a:r>
            <a:r>
              <a:rPr lang="en-US" dirty="0" err="1" smtClean="0">
                <a:solidFill>
                  <a:srgbClr val="FF0000"/>
                </a:solidFill>
              </a:rPr>
              <a:t>detendrá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inmediatamente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/>
              <a:t>Créditos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2/11/2017)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est</a:t>
            </a:r>
            <a:r>
              <a:rPr lang="en-US" sz="2000" dirty="0" err="1"/>
              <a:t>á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bajo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de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2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2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pPr lvl="1"/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lección</a:t>
            </a:r>
            <a:r>
              <a:rPr lang="en-US" dirty="0"/>
              <a:t> </a:t>
            </a:r>
            <a:r>
              <a:rPr lang="en-US" dirty="0" err="1"/>
              <a:t>fué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Seshan y Arvind Seshan </a:t>
            </a:r>
            <a:endParaRPr lang="en-US" dirty="0" smtClean="0"/>
          </a:p>
          <a:p>
            <a:pPr lvl="1"/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/>
              <a:t>lecciones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www.ev3lessons.com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6260</TotalTime>
  <Words>591</Words>
  <Application>Microsoft Macintosh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LECCION DE PROGRAMACION EV3 PARA PRInCIPIANTES</vt:lpstr>
      <vt:lpstr>OBJETIVOS DE ESTA LECCION</vt:lpstr>
      <vt:lpstr>Que es un sensor?</vt:lpstr>
      <vt:lpstr>Que es el sensor de color? </vt:lpstr>
      <vt:lpstr>Mas sobre el  bloque de accion de direccion: Parar (coast) o frenar (Brake)?</vt:lpstr>
      <vt:lpstr>Desafio de SENSOR de color</vt:lpstr>
      <vt:lpstr>Solucion de Desafio sensor de color</vt:lpstr>
      <vt:lpstr>Guia de DISCUSIONes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LECCION DE PROGRAMACION EV3 PARA PRInCIPIANTES</dc:title>
  <dc:creator>Sanjay Seshan</dc:creator>
  <cp:lastModifiedBy>Srinivasan Seshan</cp:lastModifiedBy>
  <cp:revision>12</cp:revision>
  <dcterms:created xsi:type="dcterms:W3CDTF">2014-08-07T02:19:13Z</dcterms:created>
  <dcterms:modified xsi:type="dcterms:W3CDTF">2017-02-11T15:11:34Z</dcterms:modified>
</cp:coreProperties>
</file>