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5" r:id="rId3"/>
    <p:sldId id="412" r:id="rId4"/>
    <p:sldId id="424" r:id="rId5"/>
    <p:sldId id="422" r:id="rId6"/>
    <p:sldId id="417" r:id="rId7"/>
    <p:sldId id="416" r:id="rId8"/>
    <p:sldId id="419" r:id="rId9"/>
    <p:sldId id="421" r:id="rId10"/>
    <p:sldId id="40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 autoAdjust="0"/>
    <p:restoredTop sz="95682" autoAdjust="0"/>
  </p:normalViewPr>
  <p:slideViewPr>
    <p:cSldViewPr snapToGrid="0" snapToObjects="1">
      <p:cViewPr varScale="1">
        <p:scale>
          <a:sx n="115" d="100"/>
          <a:sy n="115" d="100"/>
        </p:scale>
        <p:origin x="11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0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de-DE"/>
              <a:t>© EV3Lessons.com, 2017 Last Update: (5/16/2017)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EV3Lessons.com, 2017 Last Update: (5/16/2017)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Errores Comunes del EV3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479834" y="5741850"/>
            <a:ext cx="9823010" cy="602769"/>
          </a:xfrm>
        </p:spPr>
        <p:txBody>
          <a:bodyPr/>
          <a:lstStyle/>
          <a:p>
            <a:pPr algn="ctr"/>
            <a:r>
              <a:rPr lang="es-MX" sz="2400" dirty="0"/>
              <a:t>Lección</a:t>
            </a:r>
            <a:r>
              <a:rPr lang="en-US" sz="2400" dirty="0"/>
              <a:t> de PROGRAMACION PARA PRINCIPIANTEs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 las Lecciones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Aprender soluciones a los problemas comunes relacionados con el bloque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Mi bloque se congelo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545" y="1362377"/>
            <a:ext cx="4669468" cy="4465019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s-MX" b="0" dirty="0"/>
              <a:t>Si su bloque EV3 de repente se congela, tendrá que reiniciar su bloque EV3.</a:t>
            </a:r>
          </a:p>
          <a:p>
            <a:pPr fontAlgn="base"/>
            <a:r>
              <a:rPr lang="es-MX" b="0" dirty="0"/>
              <a:t>Mantenga presionados los botones de </a:t>
            </a:r>
            <a:r>
              <a:rPr lang="es-MX" dirty="0"/>
              <a:t>Atrás</a:t>
            </a:r>
            <a:r>
              <a:rPr lang="es-MX" b="0" dirty="0"/>
              <a:t>, </a:t>
            </a:r>
            <a:r>
              <a:rPr lang="es-MX" dirty="0"/>
              <a:t>Central</a:t>
            </a:r>
            <a:r>
              <a:rPr lang="es-MX" b="0" dirty="0"/>
              <a:t> e </a:t>
            </a:r>
            <a:r>
              <a:rPr lang="es-MX" dirty="0"/>
              <a:t>Izquierdo</a:t>
            </a:r>
            <a:r>
              <a:rPr lang="es-MX" b="0" dirty="0"/>
              <a:t> en el Bloque EV3.</a:t>
            </a:r>
          </a:p>
          <a:p>
            <a:pPr marL="457200" indent="-457200" fontAlgn="base">
              <a:buAutoNum type="arabicPeriod"/>
            </a:pPr>
            <a:r>
              <a:rPr lang="es-MX" b="0" dirty="0"/>
              <a:t>Cuando la pantalla se vuelva en blanco, suelte el botón </a:t>
            </a:r>
            <a:r>
              <a:rPr lang="es-MX" dirty="0"/>
              <a:t>Atrás</a:t>
            </a:r>
            <a:r>
              <a:rPr lang="es-MX" b="0" dirty="0"/>
              <a:t>.</a:t>
            </a:r>
          </a:p>
          <a:p>
            <a:pPr marL="457200" indent="-457200" fontAlgn="base">
              <a:buAutoNum type="arabicPeriod"/>
            </a:pPr>
            <a:r>
              <a:rPr lang="es-MX" b="0" dirty="0"/>
              <a:t>Cuando la pantalla diga “</a:t>
            </a:r>
            <a:r>
              <a:rPr lang="es-MX" b="0" dirty="0" err="1"/>
              <a:t>Starting</a:t>
            </a:r>
            <a:r>
              <a:rPr lang="es-MX" b="0" dirty="0"/>
              <a:t>", suelte los botones </a:t>
            </a:r>
            <a:r>
              <a:rPr lang="es-MX" dirty="0"/>
              <a:t>central</a:t>
            </a:r>
            <a:r>
              <a:rPr lang="es-MX" b="0" dirty="0"/>
              <a:t> e </a:t>
            </a:r>
            <a:r>
              <a:rPr lang="es-MX" dirty="0"/>
              <a:t>izquierdo</a:t>
            </a:r>
            <a:r>
              <a:rPr lang="es-MX" b="0" dirty="0"/>
              <a:t>.</a:t>
            </a:r>
          </a:p>
          <a:p>
            <a:pPr marL="457200" indent="-457200" fontAlgn="base">
              <a:buAutoNum type="arabicPeriod"/>
            </a:pPr>
            <a:r>
              <a:rPr lang="es-MX" b="0" dirty="0"/>
              <a:t>Asegúrese de actualizar su firmware si no lo ha hecho, para evitar futuros problemas con su ladrillo</a:t>
            </a:r>
          </a:p>
          <a:p>
            <a:pPr marL="457200" indent="-457200" fontAlgn="base">
              <a:buAutoNum type="arabicPeriod"/>
            </a:pPr>
            <a:r>
              <a:rPr lang="es-MX" b="0" dirty="0"/>
              <a:t>Si su robot no va al menú EV3 después de reiniciarlo, consulte la diapositiva 4 en esta presentación.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707" y="1362377"/>
            <a:ext cx="3024680" cy="4751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778686" y="4525724"/>
            <a:ext cx="1061127" cy="1197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406066" flipH="1">
            <a:off x="197871" y="2838445"/>
            <a:ext cx="1072363" cy="12101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166700" flipH="1">
            <a:off x="503878" y="4155275"/>
            <a:ext cx="1080912" cy="12198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3715" y="5686590"/>
            <a:ext cx="4549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Consulte</a:t>
            </a:r>
            <a:r>
              <a:rPr lang="en-US" sz="1600" b="1" dirty="0"/>
              <a:t> el </a:t>
            </a:r>
            <a:r>
              <a:rPr lang="en-US" sz="1600" b="1" dirty="0" err="1"/>
              <a:t>vídeo</a:t>
            </a:r>
            <a:r>
              <a:rPr lang="en-US" sz="1600" b="1" dirty="0"/>
              <a:t> de Hands on Technology: https://youtu.be/PzMoL5shrJw</a:t>
            </a:r>
          </a:p>
        </p:txBody>
      </p:sp>
    </p:spTree>
    <p:extLst>
      <p:ext uri="{BB962C8B-B14F-4D97-AF65-F5344CB8AC3E}">
        <p14:creationId xmlns:p14="http://schemas.microsoft.com/office/powerpoint/2010/main" val="21729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343901" cy="1371600"/>
          </a:xfrm>
        </p:spPr>
        <p:txBody>
          <a:bodyPr>
            <a:noAutofit/>
          </a:bodyPr>
          <a:lstStyle/>
          <a:p>
            <a:r>
              <a:rPr lang="es-MX" sz="2600" dirty="0"/>
              <a:t>El bloque se congela en repetidas ocasiones durante el Inicio/congelado durante la actualizaciones del Firmware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8470" y="2014245"/>
            <a:ext cx="4604204" cy="19046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1736659"/>
            <a:ext cx="3641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Metodo</a:t>
            </a:r>
            <a:r>
              <a:rPr lang="en-US" sz="2000" dirty="0">
                <a:solidFill>
                  <a:srgbClr val="FF0000"/>
                </a:solidFill>
              </a:rPr>
              <a:t> 1: (El </a:t>
            </a:r>
            <a:r>
              <a:rPr lang="en-US" sz="2000" dirty="0" err="1">
                <a:solidFill>
                  <a:srgbClr val="FF0000"/>
                </a:solidFill>
              </a:rPr>
              <a:t>bloque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encendido</a:t>
            </a:r>
            <a:r>
              <a:rPr lang="en-US" sz="2000" dirty="0">
                <a:solidFill>
                  <a:srgbClr val="FF0000"/>
                </a:solidFill>
              </a:rPr>
              <a:t> y </a:t>
            </a:r>
            <a:r>
              <a:rPr lang="en-US" sz="2000" dirty="0" err="1">
                <a:solidFill>
                  <a:srgbClr val="FF0000"/>
                </a:solidFill>
              </a:rPr>
              <a:t>congelado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s-MX" dirty="0"/>
              <a:t>Mantenga presionados los botones de </a:t>
            </a:r>
            <a:r>
              <a:rPr lang="es-MX" b="1" dirty="0"/>
              <a:t>Atrás</a:t>
            </a:r>
            <a:r>
              <a:rPr lang="es-MX" dirty="0"/>
              <a:t>, </a:t>
            </a:r>
            <a:r>
              <a:rPr lang="es-MX" b="1" dirty="0"/>
              <a:t>Central</a:t>
            </a:r>
            <a:r>
              <a:rPr lang="es-MX" dirty="0"/>
              <a:t> e </a:t>
            </a:r>
            <a:r>
              <a:rPr lang="es-MX" b="1" dirty="0"/>
              <a:t>Izquierdo</a:t>
            </a:r>
            <a:r>
              <a:rPr lang="es-MX" dirty="0"/>
              <a:t> en el Bloque EV3.</a:t>
            </a:r>
          </a:p>
          <a:p>
            <a:pPr marL="342900" indent="-342900">
              <a:buAutoNum type="arabicPeriod"/>
            </a:pPr>
            <a:r>
              <a:rPr lang="es-MX" dirty="0"/>
              <a:t>Cuando se reinicie el ladrillo EV3, suelte el botón </a:t>
            </a:r>
            <a:r>
              <a:rPr lang="es-MX" b="1" dirty="0"/>
              <a:t>Atrás</a:t>
            </a:r>
            <a:r>
              <a:rPr lang="es-MX" dirty="0"/>
              <a:t>.</a:t>
            </a:r>
          </a:p>
          <a:p>
            <a:pPr marL="342900" indent="-342900">
              <a:buAutoNum type="arabicPeriod"/>
            </a:pPr>
            <a:r>
              <a:rPr lang="es-MX" dirty="0"/>
              <a:t>Cuando la pantalla diga “</a:t>
            </a:r>
            <a:r>
              <a:rPr lang="es-MX" dirty="0" err="1"/>
              <a:t>Updating</a:t>
            </a:r>
            <a:r>
              <a:rPr lang="es-MX" dirty="0"/>
              <a:t>", suelte los botones </a:t>
            </a:r>
            <a:r>
              <a:rPr lang="es-MX" b="1" dirty="0"/>
              <a:t>Central </a:t>
            </a:r>
            <a:r>
              <a:rPr lang="es-MX" dirty="0"/>
              <a:t>y </a:t>
            </a:r>
            <a:r>
              <a:rPr lang="es-MX" b="1" dirty="0"/>
              <a:t>Derecha</a:t>
            </a:r>
          </a:p>
          <a:p>
            <a:pPr marL="342900" indent="-342900">
              <a:buAutoNum type="arabicPeriod"/>
            </a:pPr>
            <a:r>
              <a:rPr lang="es-MX" dirty="0"/>
              <a:t>Actualice su firmware nuevamente con su cable USB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8" y="5812971"/>
            <a:ext cx="756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Fuente: Text from EV3 User Guide, Imagen de Legoengineering.com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9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2826" y="2051838"/>
            <a:ext cx="1961846" cy="1345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/>
              <a:t>El bloque se congela en repetidas ocasiones durante el Inicio/congelado durante la actualizaciones del Firmware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51838"/>
            <a:ext cx="5225144" cy="3377036"/>
          </a:xfrm>
        </p:spPr>
        <p:txBody>
          <a:bodyPr>
            <a:normAutofit/>
          </a:bodyPr>
          <a:lstStyle/>
          <a:p>
            <a:r>
              <a:rPr lang="es-MX" b="0" dirty="0">
                <a:solidFill>
                  <a:srgbClr val="FF0000"/>
                </a:solidFill>
              </a:rPr>
              <a:t>Método 2: (debe ser capaz de acceder a la batería fácilmente)</a:t>
            </a:r>
          </a:p>
          <a:p>
            <a:pPr marL="457200" indent="-457200">
              <a:buAutoNum type="arabicParenR"/>
            </a:pPr>
            <a:r>
              <a:rPr lang="es-MX" b="0" dirty="0"/>
              <a:t>Retirar y volver a insertar la batería</a:t>
            </a:r>
          </a:p>
          <a:p>
            <a:pPr marL="457200" indent="-457200">
              <a:buAutoNum type="arabicParenR"/>
            </a:pPr>
            <a:r>
              <a:rPr lang="es-MX" b="0" dirty="0"/>
              <a:t>Cuando el bloque este apagado, mantenga pulsado el botón </a:t>
            </a:r>
            <a:r>
              <a:rPr lang="es-MX" dirty="0"/>
              <a:t>central</a:t>
            </a:r>
            <a:r>
              <a:rPr lang="es-MX" b="0" dirty="0"/>
              <a:t> y </a:t>
            </a:r>
            <a:r>
              <a:rPr lang="es-MX" dirty="0"/>
              <a:t>derecho</a:t>
            </a:r>
            <a:r>
              <a:rPr lang="es-MX" b="0" dirty="0"/>
              <a:t> hasta que vea “</a:t>
            </a:r>
            <a:r>
              <a:rPr lang="es-MX" b="0" dirty="0" err="1"/>
              <a:t>Updating</a:t>
            </a:r>
            <a:r>
              <a:rPr lang="es-MX" b="0" dirty="0"/>
              <a:t>”</a:t>
            </a:r>
          </a:p>
          <a:p>
            <a:pPr marL="457200" indent="-457200">
              <a:buAutoNum type="arabicParenR"/>
            </a:pPr>
            <a:r>
              <a:rPr lang="es-MX" b="0" dirty="0"/>
              <a:t>Actualice su firmware nuevamente con su cable USB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7270" y="5830805"/>
            <a:ext cx="80564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Fuente: </a:t>
            </a:r>
            <a:r>
              <a:rPr lang="en-US" sz="1400" dirty="0" err="1"/>
              <a:t>Texto</a:t>
            </a:r>
            <a:r>
              <a:rPr lang="en-US" sz="1400" dirty="0"/>
              <a:t> de “Recovery from Failed Firmware Update”, </a:t>
            </a:r>
            <a:r>
              <a:rPr lang="en-US" sz="1400" dirty="0" err="1"/>
              <a:t>STEMRobotics</a:t>
            </a:r>
            <a:r>
              <a:rPr lang="en-US" sz="1400" dirty="0"/>
              <a:t> (Randy Steele), Imagen de Legoengineering.com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0556" y="3643635"/>
            <a:ext cx="2106386" cy="1925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360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Batería completamente cargada, pero el Bloque no se enciende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273062" cy="4373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s-MX" b="0" dirty="0"/>
              <a:t>Verificar los contactos de la batería</a:t>
            </a:r>
          </a:p>
          <a:p>
            <a:pPr marL="342900" indent="-342900">
              <a:buFont typeface="Arial" charset="0"/>
              <a:buChar char="•"/>
            </a:pPr>
            <a:r>
              <a:rPr lang="es-MX" b="0" dirty="0"/>
              <a:t>A veces, los contactos de la batería en el bloque se han doblado</a:t>
            </a:r>
          </a:p>
          <a:p>
            <a:pPr marL="342900" indent="-342900">
              <a:buFont typeface="Arial" charset="0"/>
              <a:buChar char="•"/>
            </a:pPr>
            <a:r>
              <a:rPr lang="es-MX" b="0" dirty="0"/>
              <a:t>Retire la batería recargable o pilas AA y enderezar los contactos.</a:t>
            </a:r>
          </a:p>
          <a:p>
            <a:pPr marL="342900" indent="-342900">
              <a:buFont typeface="Arial" charset="0"/>
              <a:buChar char="•"/>
            </a:pPr>
            <a:r>
              <a:rPr lang="es-MX" b="0" dirty="0"/>
              <a:t>Reinsertar</a:t>
            </a:r>
            <a:r>
              <a:rPr lang="en-US" b="0" dirty="0"/>
              <a:t> la </a:t>
            </a:r>
            <a:r>
              <a:rPr lang="en-US" b="0" dirty="0" err="1"/>
              <a:t>batería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 err="1"/>
              <a:t>Consulte</a:t>
            </a:r>
            <a:r>
              <a:rPr lang="en-US" b="0" dirty="0"/>
              <a:t> el video de Hands on Technology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/>
              <a:t>https://</a:t>
            </a:r>
            <a:r>
              <a:rPr lang="en-US" b="0" dirty="0" err="1"/>
              <a:t>youtu.be</a:t>
            </a:r>
            <a:r>
              <a:rPr lang="en-US" b="0" dirty="0"/>
              <a:t>/za9bJ2nwloo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6543" y="2122714"/>
            <a:ext cx="3706131" cy="2726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96543" y="4980214"/>
            <a:ext cx="370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credit: Hands on Technology</a:t>
            </a:r>
          </a:p>
        </p:txBody>
      </p:sp>
    </p:spTree>
    <p:extLst>
      <p:ext uri="{BB962C8B-B14F-4D97-AF65-F5344CB8AC3E}">
        <p14:creationId xmlns:p14="http://schemas.microsoft.com/office/powerpoint/2010/main" val="98171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 botón "apagado" está atascado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346" y="1391093"/>
            <a:ext cx="4547762" cy="437356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s-MX" b="0" dirty="0"/>
              <a:t>Si quieres arreglarlo tú mismo ....</a:t>
            </a:r>
          </a:p>
          <a:p>
            <a:pPr marL="800100" lvl="1" indent="-342900">
              <a:buFont typeface="Arial" charset="0"/>
              <a:buChar char="•"/>
            </a:pPr>
            <a:r>
              <a:rPr lang="es-MX" dirty="0"/>
              <a:t>Hay pequeño pedazo de metal curvado debajo de cada botón del ladrillo. Esto debe haberse movido fuera de lugar.</a:t>
            </a:r>
          </a:p>
          <a:p>
            <a:pPr marL="800100" lvl="1" indent="-342900">
              <a:buFont typeface="Arial" charset="0"/>
              <a:buChar char="•"/>
            </a:pPr>
            <a:r>
              <a:rPr lang="es-MX" dirty="0"/>
              <a:t>Retirar</a:t>
            </a:r>
            <a:r>
              <a:rPr lang="en-US" dirty="0"/>
              <a:t> la </a:t>
            </a:r>
            <a:r>
              <a:rPr lang="es-MX" dirty="0"/>
              <a:t>batería</a:t>
            </a:r>
          </a:p>
          <a:p>
            <a:pPr marL="800100" lvl="1" indent="-342900">
              <a:buFont typeface="Arial" charset="0"/>
              <a:buChar char="•"/>
            </a:pPr>
            <a:r>
              <a:rPr lang="es-MX" dirty="0"/>
              <a:t>Desenrosque</a:t>
            </a:r>
            <a:r>
              <a:rPr lang="en-US" dirty="0"/>
              <a:t> </a:t>
            </a:r>
            <a:r>
              <a:rPr lang="es-MX" dirty="0"/>
              <a:t>los cuatro tornillos negros</a:t>
            </a:r>
          </a:p>
          <a:p>
            <a:pPr marL="800100" lvl="1" indent="-342900">
              <a:buFont typeface="Arial" charset="0"/>
              <a:buChar char="•"/>
            </a:pPr>
            <a:r>
              <a:rPr lang="es-MX" dirty="0"/>
              <a:t>Vuelva a colocar el botón para que haga un contacto</a:t>
            </a:r>
          </a:p>
          <a:p>
            <a:pPr marL="800100" lvl="1" indent="-342900">
              <a:buFont typeface="Arial" charset="0"/>
              <a:buChar char="•"/>
            </a:pPr>
            <a:r>
              <a:rPr lang="es-MX" dirty="0"/>
              <a:t>Atornille de vuelta el bloque</a:t>
            </a:r>
            <a:endParaRPr lang="es-MX" b="0" dirty="0"/>
          </a:p>
          <a:p>
            <a:pPr marL="342900" indent="-342900">
              <a:buFont typeface="Arial" charset="0"/>
              <a:buChar char="•"/>
            </a:pPr>
            <a:r>
              <a:rPr lang="es-MX" b="0" dirty="0"/>
              <a:t>Es posible que quieras llamar a Servicio al Cliente de LEGO</a:t>
            </a:r>
          </a:p>
          <a:p>
            <a:pPr marL="342900" indent="-342900">
              <a:buFont typeface="Arial" charset="0"/>
              <a:buChar char="•"/>
            </a:pPr>
            <a:r>
              <a:rPr lang="es-MX" b="0" dirty="0"/>
              <a:t>Consulte</a:t>
            </a:r>
            <a:r>
              <a:rPr lang="en-US" b="0" dirty="0"/>
              <a:t> el video de Damien </a:t>
            </a:r>
            <a:r>
              <a:rPr lang="en-US" b="0" dirty="0" err="1"/>
              <a:t>Kee</a:t>
            </a:r>
            <a:endParaRPr lang="en-US" b="0" dirty="0"/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/NNoutMLxmJ0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2685" y="3874801"/>
            <a:ext cx="246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credits: Damien </a:t>
            </a:r>
            <a:r>
              <a:rPr lang="en-US" sz="1400" dirty="0" err="1"/>
              <a:t>Kee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7621" y="1391093"/>
            <a:ext cx="2071284" cy="248370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461047" y="2828941"/>
            <a:ext cx="778475" cy="8155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1725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He eliminado mi programa, pero todavía está en el ladrillo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474043" cy="437356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s-MX" dirty="0"/>
              <a:t>¿Puedo recuperar un programa del ladrillo si he perdido el código en mi computadora?</a:t>
            </a:r>
          </a:p>
          <a:p>
            <a:pPr marL="800100" lvl="1" indent="-342900">
              <a:buFont typeface="Arial" charset="0"/>
              <a:buChar char="•"/>
            </a:pPr>
            <a:r>
              <a:rPr lang="es-MX" b="0" dirty="0"/>
              <a:t>Por desgracia, si ha perdido el programa en su ordenador, no hay manera de conseguir un programa editable (en EV3-G) fuera del ladrillo y de vuelta a su computadora.</a:t>
            </a:r>
          </a:p>
          <a:p>
            <a:pPr marL="342900" indent="-342900">
              <a:buFont typeface="Arial" charset="0"/>
              <a:buChar char="•"/>
            </a:pPr>
            <a:endParaRPr lang="es-MX" dirty="0"/>
          </a:p>
          <a:p>
            <a:pPr marL="342900" indent="-342900">
              <a:buFont typeface="Arial" charset="0"/>
              <a:buChar char="•"/>
            </a:pPr>
            <a:r>
              <a:rPr lang="es-MX" dirty="0"/>
              <a:t>¿Qué pasa con el botón Cargar en el Explorador de memoria?</a:t>
            </a:r>
          </a:p>
          <a:p>
            <a:pPr marL="800100" lvl="1" indent="-342900">
              <a:buFont typeface="Arial" charset="0"/>
              <a:buChar char="•"/>
            </a:pPr>
            <a:r>
              <a:rPr lang="es-MX" dirty="0"/>
              <a:t>Le permitirá obtener una copia de una versión compilada (binaria) de su programa. Sin embargo, no podrá volver a ver ni editar el programa en su software EV3.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642" y="4136164"/>
            <a:ext cx="2914369" cy="1771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89595">
            <a:off x="6282036" y="2135143"/>
            <a:ext cx="2063579" cy="9233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¡</a:t>
            </a:r>
            <a:r>
              <a:rPr lang="en-US" dirty="0" err="1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Siempre</a:t>
            </a:r>
            <a:r>
              <a:rPr lang="en-US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respalde</a:t>
            </a:r>
            <a:r>
              <a:rPr lang="en-US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sus</a:t>
            </a:r>
            <a:r>
              <a:rPr lang="en-US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programas</a:t>
            </a:r>
            <a:r>
              <a:rPr lang="en-US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8306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1800" dirty="0"/>
              <a:t>Este tutorial fue creado por </a:t>
            </a:r>
            <a:r>
              <a:rPr lang="es-MX" sz="1800" dirty="0" err="1"/>
              <a:t>Sanjay</a:t>
            </a:r>
            <a:r>
              <a:rPr lang="es-MX" sz="1800" dirty="0"/>
              <a:t> </a:t>
            </a:r>
            <a:r>
              <a:rPr lang="es-MX" sz="1800" dirty="0" err="1"/>
              <a:t>Seshan</a:t>
            </a:r>
            <a:r>
              <a:rPr lang="es-MX" sz="1800" dirty="0"/>
              <a:t> and </a:t>
            </a:r>
            <a:r>
              <a:rPr lang="es-MX" sz="1800" dirty="0" err="1"/>
              <a:t>Arvind</a:t>
            </a:r>
            <a:r>
              <a:rPr lang="es-MX" sz="1800" dirty="0"/>
              <a:t> </a:t>
            </a:r>
            <a:r>
              <a:rPr lang="es-MX" sz="1800" dirty="0" err="1"/>
              <a:t>Seshan</a:t>
            </a:r>
            <a:r>
              <a:rPr lang="es-MX" sz="18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Traducida por: Ian De La Garza </a:t>
            </a:r>
            <a:r>
              <a:rPr lang="es-MX" sz="1800" dirty="0" err="1"/>
              <a:t>Team</a:t>
            </a:r>
            <a:r>
              <a:rPr lang="es-MX" sz="1800" dirty="0"/>
              <a:t>: </a:t>
            </a:r>
            <a:r>
              <a:rPr lang="es-MX" sz="1800" dirty="0" err="1"/>
              <a:t>Voltec</a:t>
            </a:r>
            <a:r>
              <a:rPr lang="es-MX" sz="1800" dirty="0"/>
              <a:t> </a:t>
            </a:r>
            <a:r>
              <a:rPr lang="es-MX" sz="1800" dirty="0" err="1"/>
              <a:t>Robotics</a:t>
            </a:r>
            <a:r>
              <a:rPr lang="es-MX" sz="1800" dirty="0"/>
              <a:t> 6647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Mas lecciones disponibles en www.ev3lessons.com</a:t>
            </a: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s-MX" altLang="en-US" sz="2000" dirty="0">
                <a:solidFill>
                  <a:srgbClr val="000000"/>
                </a:solidFill>
                <a:latin typeface="Helvetica Neue"/>
              </a:rPr>
              <a:t>                         Esta obra obtiene su licencia bajo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6878</TotalTime>
  <Words>674</Words>
  <Application>Microsoft Macintosh PowerPoint</Application>
  <PresentationFormat>On-screen Show (4:3)</PresentationFormat>
  <Paragraphs>76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American Typewriter</vt:lpstr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Lección de PROGRAMACION PARA PRINCIPIANTEs</vt:lpstr>
      <vt:lpstr>Objetivos de las Lecciones</vt:lpstr>
      <vt:lpstr>Mi bloque se congelo</vt:lpstr>
      <vt:lpstr>El bloque se congela en repetidas ocasiones durante el Inicio/congelado durante la actualizaciones del Firmware</vt:lpstr>
      <vt:lpstr>El bloque se congela en repetidas ocasiones durante el Inicio/congelado durante la actualizaciones del Firmware</vt:lpstr>
      <vt:lpstr>Batería completamente cargada, pero el Bloque no se enciende</vt:lpstr>
      <vt:lpstr>MI botón "apagado" está atascado</vt:lpstr>
      <vt:lpstr>He eliminado mi programa, pero todavía está en el ladrillo</vt:lpstr>
      <vt:lpstr>CREDITS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59</cp:revision>
  <cp:lastPrinted>2017-08-24T17:22:47Z</cp:lastPrinted>
  <dcterms:created xsi:type="dcterms:W3CDTF">2014-08-07T02:19:13Z</dcterms:created>
  <dcterms:modified xsi:type="dcterms:W3CDTF">2017-08-24T17:22:48Z</dcterms:modified>
</cp:coreProperties>
</file>