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20" r:id="rId4"/>
    <p:sldId id="418" r:id="rId5"/>
    <p:sldId id="414" r:id="rId6"/>
    <p:sldId id="415" r:id="rId7"/>
    <p:sldId id="416" r:id="rId8"/>
    <p:sldId id="411" r:id="rId9"/>
    <p:sldId id="412" r:id="rId10"/>
    <p:sldId id="417" r:id="rId11"/>
    <p:sldId id="330" r:id="rId12"/>
    <p:sldId id="348" r:id="rId13"/>
    <p:sldId id="413" r:id="rId14"/>
    <p:sldId id="42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8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608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39A2-FF15-994C-B8BC-722E2C61FEB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B4AD-C332-B246-9A08-F41C337BD19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5D4D-103A-FA42-B251-D91E9AFFA29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97C-3D08-8044-A076-C5B0DE08BB6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0DAC-EF79-3946-B200-08DA85DEEBB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01BA-6AEF-9D40-A739-9870685936CE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315B-899F-D048-9666-99734C0C108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21F-61F3-A64B-8477-B1ACCA50B57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822C-A7F8-9848-93AB-6C18ED099E0A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75C2-4A37-864D-B9A0-0BE18B8BD60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114-533F-7D4D-AE72-C50B8AC5C4C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BFA4-914B-9E47-A064-0B713C2FADD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D31F-0028-B842-8515-914BA9BC8A1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E9C9-CD3D-E74F-BB17-FD62089A5C1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B75C-8264-BE44-A577-A153AA8BA68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561B-C1E1-B44A-A573-CDB954960FE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D0CF-76B5-2545-A0FA-F004A754711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5A2A-B682-E440-A88F-EDF47A4075F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70DA-E6D6-1C46-95F8-89265A53291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AC-D425-944C-B6C2-5F7CA45F0C81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FD0B-E2CF-DE42-80A7-250578DC2604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1916-03C0-7A4C-9725-1E90E1427078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024-A4E2-F74C-ACE6-49416C54556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2D9-42CB-4A41-8253-098599E9558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5A5C-71BD-8A45-A2FA-3B8F34E0C83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44AA-CD3C-7E4D-A32E-70BB4594F7B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705C-2E45-2647-ABC0-4519CB3CAA4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556-381A-F242-8A29-910BDE818A9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03F-01AA-BA4D-AA18-1E09A163FFE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6C6-7AD3-B843-BDB7-178B9423DF92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690A-750F-5941-A12A-367AACAAC7B3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F67-029E-7F42-8057-CF9D8652705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E62-22FC-494D-994C-2DC17D119FC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539C-168A-9A4E-9821-6FB1EBB5BA6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5ACF9ED-76ED-7243-B690-CE5C4296DD9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8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15CA-F566-F446-A56D-DD4A2E15D4F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Bloque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Pantalla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BloqueEsperar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deberias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querrás</a:t>
            </a:r>
            <a:r>
              <a:rPr lang="en-US" altLang="en-US" dirty="0" smtClean="0"/>
              <a:t> el valor de un sensor.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el robot no se </a:t>
            </a:r>
            <a:r>
              <a:rPr lang="en-US" altLang="en-US" dirty="0" err="1" smtClean="0"/>
              <a:t>detiene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cuando</a:t>
            </a:r>
            <a:r>
              <a:rPr lang="en-US" altLang="en-US" dirty="0" smtClean="0"/>
              <a:t> le dices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haga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Está</a:t>
            </a:r>
            <a:r>
              <a:rPr lang="en-US" altLang="en-US" dirty="0" smtClean="0"/>
              <a:t> el robot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mostrar</a:t>
            </a:r>
            <a:r>
              <a:rPr lang="en-US" altLang="en-US" dirty="0" smtClean="0"/>
              <a:t> el valor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verificar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herramienta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nuestras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lecciones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intermedias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Créditos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 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imágenes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la </a:t>
            </a:r>
            <a:r>
              <a:rPr lang="en-US" dirty="0" err="1" smtClean="0"/>
              <a:t>utilidad</a:t>
            </a:r>
            <a:r>
              <a:rPr lang="en-US" dirty="0" smtClean="0"/>
              <a:t> del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información</a:t>
            </a:r>
            <a:r>
              <a:rPr lang="en-US" b="0" dirty="0" smtClean="0"/>
              <a:t> e </a:t>
            </a:r>
            <a:r>
              <a:rPr lang="en-US" b="0" dirty="0" err="1" smtClean="0"/>
              <a:t>imagenes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pantalla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controlar</a:t>
            </a:r>
            <a:r>
              <a:rPr lang="en-US" b="0" dirty="0" smtClean="0"/>
              <a:t> la </a:t>
            </a:r>
            <a:r>
              <a:rPr lang="en-US" b="0" dirty="0" err="1" smtClean="0"/>
              <a:t>posición</a:t>
            </a:r>
            <a:r>
              <a:rPr lang="en-US" b="0" dirty="0" smtClean="0"/>
              <a:t> y el </a:t>
            </a:r>
            <a:r>
              <a:rPr lang="en-US" b="0" dirty="0" err="1" smtClean="0"/>
              <a:t>tamaño</a:t>
            </a:r>
            <a:r>
              <a:rPr lang="en-US" b="0" dirty="0" smtClean="0"/>
              <a:t> del </a:t>
            </a:r>
            <a:r>
              <a:rPr lang="en-US" b="0" dirty="0" err="1" smtClean="0"/>
              <a:t>texto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bloque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instrucciones</a:t>
            </a:r>
            <a:r>
              <a:rPr lang="en-US" b="0" dirty="0" smtClean="0"/>
              <a:t> e </a:t>
            </a:r>
            <a:r>
              <a:rPr lang="en-US" b="0" dirty="0" err="1" smtClean="0"/>
              <a:t>información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parte del </a:t>
            </a:r>
            <a:r>
              <a:rPr lang="en-US" b="0" dirty="0" err="1" smtClean="0"/>
              <a:t>grupo</a:t>
            </a:r>
            <a:r>
              <a:rPr lang="en-US" b="0" dirty="0" smtClean="0"/>
              <a:t> </a:t>
            </a:r>
            <a:r>
              <a:rPr lang="en-US" b="0" dirty="0" err="1" smtClean="0"/>
              <a:t>verde</a:t>
            </a:r>
            <a:r>
              <a:rPr lang="en-US" b="0" dirty="0" smtClean="0"/>
              <a:t> de </a:t>
            </a:r>
            <a:r>
              <a:rPr lang="en-US" b="0" dirty="0" err="1" smtClean="0"/>
              <a:t>bloques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pantalla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Dos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uso</a:t>
            </a:r>
            <a:r>
              <a:rPr lang="en-US" altLang="en-US" sz="2400" dirty="0" smtClean="0"/>
              <a:t>:</a:t>
            </a:r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“Pixel” (para </a:t>
            </a:r>
            <a:r>
              <a:rPr lang="en-US" altLang="en-US" sz="2400" dirty="0" err="1" smtClean="0"/>
              <a:t>imágenes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178 pixels </a:t>
            </a:r>
            <a:r>
              <a:rPr lang="en-US" altLang="en-US" sz="2200" dirty="0" err="1" smtClean="0"/>
              <a:t>horizontales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128 pixels </a:t>
            </a:r>
            <a:r>
              <a:rPr lang="en-US" altLang="en-US" sz="2200" dirty="0" err="1" smtClean="0"/>
              <a:t>verticales</a:t>
            </a:r>
            <a:endParaRPr lang="en-US" altLang="en-US" sz="22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“Grid” (</a:t>
            </a:r>
            <a:r>
              <a:rPr lang="en-US" altLang="en-US" sz="2400" dirty="0" err="1" smtClean="0"/>
              <a:t>más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fácil</a:t>
            </a:r>
            <a:r>
              <a:rPr lang="en-US" altLang="en-US" sz="2400" dirty="0" smtClean="0"/>
              <a:t>, solo para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22 </a:t>
            </a:r>
            <a:r>
              <a:rPr lang="en-US" altLang="en-US" sz="2200" dirty="0" err="1" smtClean="0"/>
              <a:t>columnas</a:t>
            </a:r>
            <a:r>
              <a:rPr lang="en-US" altLang="en-US" sz="2200" dirty="0" smtClean="0"/>
              <a:t> de 8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de 10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err="1" smtClean="0"/>
              <a:t>Texto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es</a:t>
            </a:r>
            <a:r>
              <a:rPr lang="en-US" altLang="en-US" sz="2200" dirty="0" smtClean="0"/>
              <a:t> de 1 </a:t>
            </a:r>
            <a:r>
              <a:rPr lang="en-US" altLang="en-US" sz="2200" dirty="0" err="1" smtClean="0"/>
              <a:t>línea</a:t>
            </a:r>
            <a:r>
              <a:rPr lang="en-US" altLang="en-US" sz="2200" dirty="0" smtClean="0"/>
              <a:t> y 1 </a:t>
            </a:r>
            <a:r>
              <a:rPr lang="en-US" altLang="en-US" sz="2200" dirty="0" err="1" smtClean="0"/>
              <a:t>columna</a:t>
            </a:r>
            <a:endParaRPr lang="en-US" altLang="en-US" sz="2200" dirty="0" smtClean="0"/>
          </a:p>
          <a:p>
            <a:pPr lvl="1"/>
            <a:r>
              <a:rPr lang="en-US" altLang="en-US" sz="2200" dirty="0" err="1"/>
              <a:t>Texto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es</a:t>
            </a:r>
            <a:r>
              <a:rPr lang="en-US" altLang="en-US" sz="2200" dirty="0"/>
              <a:t> de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y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columnas</a:t>
            </a:r>
            <a:endParaRPr lang="en-US" alt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”Grid”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764674"/>
            <a:chOff x="2294980" y="1331074"/>
            <a:chExt cx="5224739" cy="47646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Texto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mostrar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en-US" altLang="en-US" sz="1400" dirty="0" err="1" smtClean="0"/>
                <a:t>pequeño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err="1" smtClean="0"/>
                <a:t>pequeño</a:t>
              </a:r>
              <a:r>
                <a:rPr lang="en-US" altLang="en-US" sz="1400" dirty="0" smtClean="0"/>
                <a:t>, </a:t>
              </a:r>
              <a:r>
                <a:rPr lang="en-US" altLang="en-US" sz="1400" dirty="0" err="1" smtClean="0"/>
                <a:t>fuerte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n-US" altLang="en-US" sz="1400" dirty="0" err="1" smtClean="0"/>
                <a:t>grande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Ejemplo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Borrar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Columna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r>
                <a:rPr lang="en-US" altLang="en-US" sz="1400" dirty="0" smtClean="0"/>
                <a:t> 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Linea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Pantalla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Negra</a:t>
              </a:r>
              <a:r>
                <a:rPr lang="en-US" altLang="en-US" sz="1400" dirty="0" smtClean="0"/>
                <a:t>/Blanca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787971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9"/>
              <a:ext cx="1072382" cy="16441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7"/>
              <a:ext cx="1331447" cy="21090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538848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1"/>
              <a:ext cx="523217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Haz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“Switch Modes” para </a:t>
            </a:r>
            <a:r>
              <a:rPr lang="en-US" dirty="0" err="1" smtClean="0"/>
              <a:t>mostrar</a:t>
            </a:r>
            <a:r>
              <a:rPr lang="en-US" dirty="0" smtClean="0"/>
              <a:t> “text”. </a:t>
            </a:r>
            <a:r>
              <a:rPr lang="en-US" dirty="0" err="1" smtClean="0"/>
              <a:t>Luego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“grid”. El </a:t>
            </a:r>
            <a:r>
              <a:rPr lang="en-US" dirty="0" err="1"/>
              <a:t>í</a:t>
            </a:r>
            <a:r>
              <a:rPr lang="en-US" dirty="0" err="1" smtClean="0"/>
              <a:t>cono</a:t>
            </a:r>
            <a:r>
              <a:rPr lang="en-US" dirty="0" smtClean="0"/>
              <a:t> </a:t>
            </a:r>
            <a:r>
              <a:rPr lang="en-US" dirty="0" err="1" smtClean="0"/>
              <a:t>cambiará</a:t>
            </a:r>
            <a:r>
              <a:rPr lang="en-US" dirty="0" smtClean="0"/>
              <a:t> a un </a:t>
            </a:r>
            <a:r>
              <a:rPr lang="en-US" dirty="0" err="1" smtClean="0"/>
              <a:t>cuadrado</a:t>
            </a:r>
            <a:r>
              <a:rPr lang="en-US" dirty="0" smtClean="0"/>
              <a:t> con </a:t>
            </a:r>
            <a:r>
              <a:rPr lang="en-US" dirty="0" err="1" smtClean="0"/>
              <a:t>puntos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entrar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#1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escribir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siguiente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medio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Programa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correr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segundos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también</a:t>
            </a:r>
            <a:r>
              <a:rPr lang="en-US" altLang="en-US" dirty="0" smtClean="0"/>
              <a:t> mover el robot </a:t>
            </a:r>
            <a:r>
              <a:rPr lang="en-US" altLang="en-US" dirty="0" err="1" smtClean="0"/>
              <a:t>mientras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muestras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mensaje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Solucion</a:t>
            </a:r>
            <a:r>
              <a:rPr lang="en-US" altLang="en-US" dirty="0" smtClean="0"/>
              <a:t> al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#1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imagen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PIXEL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“Select Mode”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ícono</a:t>
            </a:r>
            <a:r>
              <a:rPr lang="en-US" dirty="0" smtClean="0"/>
              <a:t> de </a:t>
            </a:r>
            <a:r>
              <a:rPr lang="en-US" dirty="0" err="1" smtClean="0"/>
              <a:t>carpeta</a:t>
            </a:r>
            <a:r>
              <a:rPr lang="en-US" dirty="0" smtClean="0"/>
              <a:t>, y </a:t>
            </a:r>
            <a:r>
              <a:rPr lang="en-US" dirty="0" err="1" smtClean="0"/>
              <a:t>escoje</a:t>
            </a:r>
            <a:r>
              <a:rPr lang="en-US" dirty="0" smtClean="0"/>
              <a:t> “image”.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seleccionar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a </a:t>
            </a:r>
            <a:r>
              <a:rPr lang="en-US" dirty="0" err="1" smtClean="0"/>
              <a:t>mostrar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err="1" smtClean="0">
                <a:solidFill>
                  <a:srgbClr val="3366FF"/>
                </a:solidFill>
              </a:rPr>
              <a:t>Puedes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mostrar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en</a:t>
            </a:r>
            <a:r>
              <a:rPr lang="en-US" b="0" dirty="0" smtClean="0">
                <a:solidFill>
                  <a:srgbClr val="3366FF"/>
                </a:solidFill>
              </a:rPr>
              <a:t> la </a:t>
            </a:r>
            <a:r>
              <a:rPr lang="en-US" b="0" dirty="0" err="1" smtClean="0">
                <a:solidFill>
                  <a:srgbClr val="3366FF"/>
                </a:solidFill>
              </a:rPr>
              <a:t>pantalla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mientras</a:t>
            </a:r>
            <a:r>
              <a:rPr lang="en-US" b="0" dirty="0" smtClean="0">
                <a:solidFill>
                  <a:srgbClr val="3366FF"/>
                </a:solidFill>
              </a:rPr>
              <a:t> el robot se </a:t>
            </a:r>
            <a:r>
              <a:rPr lang="en-US" b="0" dirty="0" err="1" smtClean="0">
                <a:solidFill>
                  <a:srgbClr val="3366FF"/>
                </a:solidFill>
              </a:rPr>
              <a:t>mueve</a:t>
            </a:r>
            <a:r>
              <a:rPr lang="en-US" b="0" dirty="0" smtClean="0">
                <a:solidFill>
                  <a:srgbClr val="3366FF"/>
                </a:solidFill>
              </a:rPr>
              <a:t>? </a:t>
            </a:r>
            <a:r>
              <a:rPr lang="en-US" b="0" dirty="0" err="1" smtClean="0">
                <a:solidFill>
                  <a:srgbClr val="3366FF"/>
                </a:solidFill>
              </a:rPr>
              <a:t>Alterna</a:t>
            </a:r>
            <a:r>
              <a:rPr lang="en-US" b="0" dirty="0" smtClean="0">
                <a:solidFill>
                  <a:srgbClr val="3366FF"/>
                </a:solidFill>
              </a:rPr>
              <a:t> los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para </a:t>
            </a:r>
            <a:r>
              <a:rPr lang="en-US" b="0" dirty="0" err="1" smtClean="0">
                <a:solidFill>
                  <a:srgbClr val="3366FF"/>
                </a:solidFill>
              </a:rPr>
              <a:t>que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miren</a:t>
            </a:r>
            <a:r>
              <a:rPr lang="en-US" b="0" dirty="0" smtClean="0">
                <a:solidFill>
                  <a:srgbClr val="3366FF"/>
                </a:solidFill>
              </a:rPr>
              <a:t> a la </a:t>
            </a:r>
            <a:r>
              <a:rPr lang="en-US" b="0" dirty="0" err="1" smtClean="0">
                <a:solidFill>
                  <a:srgbClr val="3366FF"/>
                </a:solidFill>
              </a:rPr>
              <a:t>izquierda</a:t>
            </a:r>
            <a:r>
              <a:rPr lang="en-US" b="0" dirty="0" smtClean="0">
                <a:solidFill>
                  <a:srgbClr val="3366FF"/>
                </a:solidFill>
              </a:rPr>
              <a:t> y a la </a:t>
            </a:r>
            <a:r>
              <a:rPr lang="en-US" b="0" dirty="0" err="1" smtClean="0">
                <a:solidFill>
                  <a:srgbClr val="3366FF"/>
                </a:solidFill>
              </a:rPr>
              <a:t>derecha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Usa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, “Motor ENCENDIDO” y  </a:t>
            </a:r>
            <a:r>
              <a:rPr lang="en-US" b="0" dirty="0" err="1" smtClean="0"/>
              <a:t>bloque</a:t>
            </a:r>
            <a:r>
              <a:rPr lang="en-US" b="0" dirty="0" smtClean="0"/>
              <a:t> “ESPERAR”.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Modifica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desees</a:t>
            </a:r>
            <a:r>
              <a:rPr lang="en-US" b="0" dirty="0" smtClean="0"/>
              <a:t>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6338</TotalTime>
  <Words>615</Words>
  <Application>Microsoft Macintosh PowerPoint</Application>
  <PresentationFormat>On-screen Show (4:3)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Calibri</vt:lpstr>
      <vt:lpstr>Calibri Light</vt:lpstr>
      <vt:lpstr>Helvetica Neue</vt:lpstr>
      <vt:lpstr>Tahoma</vt:lpstr>
      <vt:lpstr>Arial</vt:lpstr>
      <vt:lpstr>Custom Design</vt:lpstr>
      <vt:lpstr>beginner</vt:lpstr>
      <vt:lpstr>1_Custom Design</vt:lpstr>
      <vt:lpstr>LECCION DE PROGRAMACION EV3 PARA PRInCIPIANTES</vt:lpstr>
      <vt:lpstr>OBJETIVOS DE ESTA LECCION</vt:lpstr>
      <vt:lpstr>Bloque pantalla</vt:lpstr>
      <vt:lpstr>MAS sobre el bloque de pantalla</vt:lpstr>
      <vt:lpstr>Mostrando Texto en modo ”Grid”</vt:lpstr>
      <vt:lpstr>Desafio bloque pantalla #1</vt:lpstr>
      <vt:lpstr>Solucion al desafio #1</vt:lpstr>
      <vt:lpstr>Mostrando una imagen en modo PIXEL</vt:lpstr>
      <vt:lpstr>Desafio bloque pantalla #2</vt:lpstr>
      <vt:lpstr>Solucion desafio #2</vt:lpstr>
      <vt:lpstr>Guia de DISCUSIONes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Srinivasan Seshan</cp:lastModifiedBy>
  <cp:revision>13</cp:revision>
  <cp:lastPrinted>2017-02-11T13:15:09Z</cp:lastPrinted>
  <dcterms:created xsi:type="dcterms:W3CDTF">2014-08-07T02:19:13Z</dcterms:created>
  <dcterms:modified xsi:type="dcterms:W3CDTF">2017-02-11T15:13:16Z</dcterms:modified>
</cp:coreProperties>
</file>