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9"/>
  </p:notesMasterIdLst>
  <p:handoutMasterIdLst>
    <p:handoutMasterId r:id="rId10"/>
  </p:handoutMasterIdLst>
  <p:sldIdLst>
    <p:sldId id="414" r:id="rId3"/>
    <p:sldId id="412" r:id="rId4"/>
    <p:sldId id="410" r:id="rId5"/>
    <p:sldId id="403" r:id="rId6"/>
    <p:sldId id="411" r:id="rId7"/>
    <p:sldId id="41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68" autoAdjust="0"/>
    <p:restoredTop sz="99563" autoAdjust="0"/>
  </p:normalViewPr>
  <p:slideViewPr>
    <p:cSldViewPr snapToGrid="0" snapToObjects="1">
      <p:cViewPr>
        <p:scale>
          <a:sx n="105" d="100"/>
          <a:sy n="105" d="100"/>
        </p:scale>
        <p:origin x="144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6D4-E6CB-1341-A6C9-D2831A32B41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ACC0-03EA-5A48-8D5A-E5EE98E241D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859F-D654-444E-9FD9-F2158A8D69F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61DA-AA97-6D48-AA96-18C20965BA1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89B2-B75E-454B-BA57-95187AEE3FB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F6E5-8052-5B40-9A53-8C330D5A883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4EB-AC9D-5343-A823-67126D4C1C1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CEF2-616B-F440-829E-318F879428B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D22B-8FF0-654D-A513-D85068F7736B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2E2-777E-4941-9040-D44152D7E89C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516-1CB7-1C4D-A00D-70030923E4F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ACDD-4271-534D-8C34-691AFDC46C8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53B2-7222-ED4A-BB2C-EFFFEC4E7E82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BB99-A48C-0146-9F74-D0B42B80795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89C5-FCDA-B04E-8B61-0FB673E114F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0112-EBD7-F842-BACD-7B49F4982FDB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6D39-7A35-1548-B570-3D1A46A4543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13E5-AA75-F345-BB25-FD04F02428CD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4CB-BA13-BC4A-A10A-275A89EE4B62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0709-76CD-484D-BA16-EC74FA683D26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FEE6-E5FB-E240-9596-BED9A742E89A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C45-A148-F746-A9D7-8E98B6CC9AAD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C76C0EA-9079-1D4B-93FC-C45A24005AF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AAB2-7C98-0D41-8B1E-45407FCC9362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2015,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Desafios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Finales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INSTRUCCIONES PARA EL PROFESOR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342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crear</a:t>
            </a:r>
            <a:r>
              <a:rPr lang="en-US" b="0" dirty="0" smtClean="0"/>
              <a:t> </a:t>
            </a:r>
            <a:r>
              <a:rPr lang="en-US" b="0" dirty="0" err="1" smtClean="0"/>
              <a:t>tu</a:t>
            </a:r>
            <a:r>
              <a:rPr lang="en-US" b="0" dirty="0" smtClean="0"/>
              <a:t> </a:t>
            </a:r>
            <a:r>
              <a:rPr lang="en-US" b="0" dirty="0" err="1" smtClean="0"/>
              <a:t>propio</a:t>
            </a:r>
            <a:r>
              <a:rPr lang="en-US" b="0" dirty="0" smtClean="0"/>
              <a:t> </a:t>
            </a:r>
            <a:r>
              <a:rPr lang="en-US" b="0" dirty="0" err="1" smtClean="0"/>
              <a:t>desafio</a:t>
            </a:r>
            <a:r>
              <a:rPr lang="en-US" b="0" dirty="0" smtClean="0"/>
              <a:t> con </a:t>
            </a:r>
            <a:r>
              <a:rPr lang="en-US" b="0" dirty="0" err="1" smtClean="0"/>
              <a:t>cinta</a:t>
            </a:r>
            <a:r>
              <a:rPr lang="en-US" b="0" dirty="0" smtClean="0"/>
              <a:t> </a:t>
            </a:r>
            <a:r>
              <a:rPr lang="en-US" b="0" dirty="0" err="1" smtClean="0"/>
              <a:t>electrica</a:t>
            </a:r>
            <a:r>
              <a:rPr lang="en-US" b="0" dirty="0" smtClean="0"/>
              <a:t> de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un </a:t>
            </a:r>
            <a:r>
              <a:rPr lang="en-US" b="0" dirty="0" err="1" smtClean="0"/>
              <a:t>pizarron</a:t>
            </a:r>
            <a:r>
              <a:rPr lang="en-US" b="0" dirty="0" smtClean="0"/>
              <a:t> </a:t>
            </a:r>
            <a:r>
              <a:rPr lang="en-US" b="0" dirty="0" err="1" smtClean="0"/>
              <a:t>blanco</a:t>
            </a:r>
            <a:r>
              <a:rPr lang="en-US" b="0" dirty="0" smtClean="0"/>
              <a:t>, </a:t>
            </a:r>
            <a:r>
              <a:rPr lang="en-US" b="0" dirty="0" err="1" smtClean="0"/>
              <a:t>una</a:t>
            </a:r>
            <a:r>
              <a:rPr lang="en-US" b="0" dirty="0" smtClean="0"/>
              <a:t> base </a:t>
            </a:r>
            <a:r>
              <a:rPr lang="en-US" b="0" dirty="0" err="1" smtClean="0"/>
              <a:t>blanca</a:t>
            </a:r>
            <a:r>
              <a:rPr lang="en-US" b="0" dirty="0" smtClean="0"/>
              <a:t>, o un </a:t>
            </a:r>
            <a:r>
              <a:rPr lang="en-US" b="0" dirty="0" err="1" smtClean="0"/>
              <a:t>piso</a:t>
            </a:r>
            <a:r>
              <a:rPr lang="en-US" b="0" dirty="0" smtClean="0"/>
              <a:t> </a:t>
            </a:r>
            <a:r>
              <a:rPr lang="en-US" b="0" dirty="0" err="1" smtClean="0"/>
              <a:t>duro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Los </a:t>
            </a:r>
            <a:r>
              <a:rPr lang="en-US" b="0" dirty="0" err="1" smtClean="0"/>
              <a:t>colores</a:t>
            </a:r>
            <a:r>
              <a:rPr lang="en-US" b="0" dirty="0" smtClean="0"/>
              <a:t> de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cintas</a:t>
            </a:r>
            <a:r>
              <a:rPr lang="en-US" b="0" dirty="0" smtClean="0"/>
              <a:t> electrical no son </a:t>
            </a:r>
            <a:r>
              <a:rPr lang="en-US" b="0" dirty="0" err="1" smtClean="0"/>
              <a:t>iguales</a:t>
            </a:r>
            <a:r>
              <a:rPr lang="en-US" b="0" dirty="0" smtClean="0"/>
              <a:t> a los </a:t>
            </a:r>
            <a:r>
              <a:rPr lang="en-US" b="0" dirty="0" err="1" smtClean="0"/>
              <a:t>colores</a:t>
            </a:r>
            <a:r>
              <a:rPr lang="en-US" b="0" dirty="0" smtClean="0"/>
              <a:t> </a:t>
            </a:r>
            <a:r>
              <a:rPr lang="en-US" b="0" dirty="0" err="1" smtClean="0"/>
              <a:t>usados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LEGO.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posible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tus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se </a:t>
            </a:r>
            <a:r>
              <a:rPr lang="en-US" b="0" dirty="0" err="1" smtClean="0"/>
              <a:t>comporten</a:t>
            </a:r>
            <a:r>
              <a:rPr lang="en-US" b="0" dirty="0" smtClean="0"/>
              <a:t> de </a:t>
            </a:r>
            <a:r>
              <a:rPr lang="en-US" b="0" dirty="0" err="1" smtClean="0"/>
              <a:t>diferente</a:t>
            </a:r>
            <a:r>
              <a:rPr lang="en-US" b="0" dirty="0" smtClean="0"/>
              <a:t> </a:t>
            </a:r>
            <a:r>
              <a:rPr lang="en-US" b="0" dirty="0" err="1" smtClean="0"/>
              <a:t>manera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Tambien</a:t>
            </a:r>
            <a:r>
              <a:rPr lang="en-US" b="0" dirty="0" smtClean="0"/>
              <a:t> </a:t>
            </a:r>
            <a:r>
              <a:rPr lang="en-US" b="0" dirty="0" err="1" smtClean="0"/>
              <a:t>puedes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 </a:t>
            </a:r>
            <a:r>
              <a:rPr lang="en-US" b="0" dirty="0" err="1" smtClean="0"/>
              <a:t>carpetas</a:t>
            </a:r>
            <a:r>
              <a:rPr lang="en-US" b="0" dirty="0" smtClean="0"/>
              <a:t> de </a:t>
            </a:r>
            <a:r>
              <a:rPr lang="en-US" b="0" dirty="0" err="1" smtClean="0"/>
              <a:t>competencias</a:t>
            </a:r>
            <a:r>
              <a:rPr lang="en-US" b="0" dirty="0" smtClean="0"/>
              <a:t> </a:t>
            </a:r>
            <a:r>
              <a:rPr lang="en-US" b="0" dirty="0" err="1" smtClean="0"/>
              <a:t>anteriores</a:t>
            </a:r>
            <a:r>
              <a:rPr lang="en-US" b="0" dirty="0" smtClean="0"/>
              <a:t>. Las </a:t>
            </a:r>
            <a:r>
              <a:rPr lang="en-US" b="0" dirty="0" err="1" smtClean="0"/>
              <a:t>podras</a:t>
            </a:r>
            <a:r>
              <a:rPr lang="en-US" b="0" dirty="0" smtClean="0"/>
              <a:t> </a:t>
            </a:r>
            <a:r>
              <a:rPr lang="en-US" b="0" dirty="0" err="1" smtClean="0"/>
              <a:t>obtener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eBay, o de </a:t>
            </a:r>
            <a:r>
              <a:rPr lang="en-US" b="0" dirty="0" err="1" smtClean="0"/>
              <a:t>otros</a:t>
            </a:r>
            <a:r>
              <a:rPr lang="en-US" b="0" dirty="0" smtClean="0"/>
              <a:t> </a:t>
            </a:r>
            <a:r>
              <a:rPr lang="en-US" b="0" dirty="0" err="1" smtClean="0"/>
              <a:t>equipos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Las </a:t>
            </a:r>
            <a:r>
              <a:rPr lang="en-US" b="0" dirty="0" err="1" smtClean="0"/>
              <a:t>proximas</a:t>
            </a:r>
            <a:r>
              <a:rPr lang="en-US" b="0" dirty="0" smtClean="0"/>
              <a:t> </a:t>
            </a:r>
            <a:r>
              <a:rPr lang="en-US" b="0" dirty="0" err="1" smtClean="0"/>
              <a:t>diapositivas</a:t>
            </a:r>
            <a:r>
              <a:rPr lang="en-US" b="0" dirty="0" smtClean="0"/>
              <a:t> </a:t>
            </a:r>
            <a:r>
              <a:rPr lang="en-US" b="0" dirty="0" err="1" smtClean="0"/>
              <a:t>muestran</a:t>
            </a:r>
            <a:r>
              <a:rPr lang="en-US" b="0" dirty="0" smtClean="0"/>
              <a:t> </a:t>
            </a:r>
            <a:r>
              <a:rPr lang="en-US" b="0" dirty="0" err="1" smtClean="0"/>
              <a:t>ejemplos</a:t>
            </a:r>
            <a:r>
              <a:rPr lang="en-US" b="0" dirty="0" smtClean="0"/>
              <a:t> de </a:t>
            </a:r>
            <a:r>
              <a:rPr lang="en-US" b="0" dirty="0" err="1" smtClean="0"/>
              <a:t>desafios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usan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para </a:t>
            </a:r>
            <a:r>
              <a:rPr lang="en-US" b="0" dirty="0" err="1" smtClean="0"/>
              <a:t>principiantes</a:t>
            </a:r>
            <a:r>
              <a:rPr lang="en-US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1: </a:t>
            </a:r>
            <a:r>
              <a:rPr lang="en-US" dirty="0" err="1" smtClean="0"/>
              <a:t>MOVImiento</a:t>
            </a:r>
            <a:r>
              <a:rPr lang="en-US" dirty="0" smtClean="0"/>
              <a:t> recto y </a:t>
            </a:r>
            <a:r>
              <a:rPr lang="en-US" dirty="0" err="1" smtClean="0"/>
              <a:t>giros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21293" y="5058254"/>
            <a:ext cx="141583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base.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izquierda</a:t>
            </a:r>
            <a:r>
              <a:rPr lang="en-US" dirty="0" smtClean="0"/>
              <a:t> al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a la </a:t>
            </a:r>
            <a:r>
              <a:rPr lang="en-US" dirty="0" err="1" smtClean="0"/>
              <a:t>derecha</a:t>
            </a:r>
            <a:r>
              <a:rPr lang="en-US" dirty="0" smtClean="0"/>
              <a:t> y continua hasta la LLEGADA.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1293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1828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laberinto</a:t>
            </a:r>
            <a:r>
              <a:rPr lang="en-US" dirty="0" smtClean="0"/>
              <a:t> 2: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Pared </a:t>
            </a:r>
            <a:r>
              <a:rPr lang="en-US" dirty="0" err="1" smtClean="0"/>
              <a:t>Solida</a:t>
            </a:r>
            <a:r>
              <a:rPr lang="en-US" dirty="0" smtClean="0"/>
              <a:t> Norte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SALIDA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LLEGADA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Caja</a:t>
            </a:r>
            <a:r>
              <a:rPr lang="en-US" dirty="0" smtClean="0"/>
              <a:t> de luz </a:t>
            </a:r>
            <a:r>
              <a:rPr lang="en-US" dirty="0" err="1" smtClean="0"/>
              <a:t>inestable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Sale de la base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Toca</a:t>
            </a:r>
            <a:r>
              <a:rPr lang="en-US" dirty="0" smtClean="0"/>
              <a:t> la pared </a:t>
            </a:r>
            <a:r>
              <a:rPr lang="en-US" dirty="0" err="1" smtClean="0"/>
              <a:t>norte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Retrocede y </a:t>
            </a:r>
            <a:r>
              <a:rPr lang="en-US" dirty="0" err="1" smtClean="0"/>
              <a:t>navega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del </a:t>
            </a:r>
            <a:r>
              <a:rPr lang="en-US" dirty="0" err="1" smtClean="0"/>
              <a:t>pasillo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“No </a:t>
            </a:r>
            <a:r>
              <a:rPr lang="en-US" dirty="0" err="1" smtClean="0"/>
              <a:t>tocar</a:t>
            </a:r>
            <a:r>
              <a:rPr lang="en-US" dirty="0" smtClean="0"/>
              <a:t> </a:t>
            </a:r>
            <a:r>
              <a:rPr lang="en-US" dirty="0" err="1" smtClean="0"/>
              <a:t>aca</a:t>
            </a:r>
            <a:r>
              <a:rPr lang="en-US" dirty="0" smtClean="0"/>
              <a:t>”.</a:t>
            </a:r>
            <a:r>
              <a:rPr lang="en-US" dirty="0" smtClean="0">
                <a:solidFill>
                  <a:srgbClr val="FF0000"/>
                </a:solidFill>
              </a:rPr>
              <a:t> No la toques.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el </a:t>
            </a:r>
            <a:r>
              <a:rPr lang="en-US" dirty="0" err="1" smtClean="0"/>
              <a:t>Oeste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Gira</a:t>
            </a:r>
            <a:r>
              <a:rPr lang="en-US" dirty="0" smtClean="0"/>
              <a:t> y continua hasta la LLAGADA.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USA 2-3 SENSORES.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linea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 robot a </a:t>
            </a:r>
            <a:r>
              <a:rPr lang="en-US" dirty="0" err="1" smtClean="0"/>
              <a:t>avanzar</a:t>
            </a:r>
            <a:r>
              <a:rPr lang="en-US" dirty="0" smtClean="0"/>
              <a:t> y </a:t>
            </a:r>
            <a:r>
              <a:rPr lang="en-US" dirty="0" err="1" smtClean="0"/>
              <a:t>pararse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3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Deberás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loops y un sensor.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Cuál</a:t>
            </a:r>
            <a:r>
              <a:rPr lang="en-US" dirty="0" smtClean="0"/>
              <a:t> sensor </a:t>
            </a:r>
            <a:r>
              <a:rPr lang="en-US" dirty="0" err="1" smtClean="0"/>
              <a:t>usarás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Créditos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6203</TotalTime>
  <Words>306</Words>
  <Application>Microsoft Macintosh PowerPoint</Application>
  <PresentationFormat>On-screen Show (4:3)</PresentationFormat>
  <Paragraphs>49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INSTRUCCIONES PARA EL PROFESOR</vt:lpstr>
      <vt:lpstr>laberinto 1: MOVImiento recto y giros</vt:lpstr>
      <vt:lpstr>laberinto 2: uso de SENSORes USAGE</vt:lpstr>
      <vt:lpstr>Para en la linea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10</cp:revision>
  <dcterms:created xsi:type="dcterms:W3CDTF">2014-08-07T02:19:13Z</dcterms:created>
  <dcterms:modified xsi:type="dcterms:W3CDTF">2017-02-11T15:12:50Z</dcterms:modified>
</cp:coreProperties>
</file>