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69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0"/>
    <p:restoredTop sz="94613"/>
  </p:normalViewPr>
  <p:slideViewPr>
    <p:cSldViewPr snapToGrid="0" snapToObjects="1">
      <p:cViewPr>
        <p:scale>
          <a:sx n="98" d="100"/>
          <a:sy n="98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7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2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7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Click to edit Master title style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By Sanjay and Arvind </a:t>
            </a:r>
            <a:r>
              <a:rPr lang="en-US" sz="1800" dirty="0" err="1"/>
              <a:t>Seshan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12F4DDE-387D-A24C-96D0-8735D077301E}" type="datetime1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F3C2C3AE-B556-F749-93DC-3986505DCFB9}" type="datetime1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E04F-FA79-F749-8491-D6E84C9AAF19}" type="datetime1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90E3-6A4A-634D-B159-C16343BED3AE}" type="datetime1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25D9-46EC-A042-AE0A-E9C27A073619}" type="datetime1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D2CF-E010-1A4B-9C49-50C40473FFA7}" type="datetime1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D39-D488-5240-9DE1-B2F69541B869}" type="datetime1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08BD-21E2-714B-AD9C-D5DFD03B5D12}" type="datetime1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09B6-0F8B-E941-ACE8-767373DCC80D}" type="datetime1">
              <a:rPr lang="en-US" smtClean="0"/>
              <a:t>9/8/2017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D312-B2C9-AF4A-BBDB-89CA888008EE}" type="datetime1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F7AFEA81-CE5C-8C4E-B582-58E91FFD6A05}" type="datetime1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7CBA-B9C5-A048-9394-3E59552C47EB}" type="datetime1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646A-965C-594D-B74F-04EBE1D1C75E}" type="datetime1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300E-FD8F-F34D-8A24-CCC1B58A2C75}" type="datetime1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1E9E90F-C859-074C-9BEC-4A2486EF5601}" type="datetime1">
              <a:rPr lang="en-US" smtClean="0"/>
              <a:t>9/8/2017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854980A9-99FF-3042-8F48-4CF070E8454A}" type="datetime1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7A836B22-AA08-B346-8909-EA9229E6A11E}" type="datetime1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3667120-EEDD-C54D-B060-7D18F98E85CF}" type="datetime1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278728E-4711-C843-9D51-B6F0B396F238}" type="datetime1">
              <a:rPr lang="en-US" smtClean="0"/>
              <a:t>9/8/2017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C5F54B8-B4DA-E541-B968-DDC5E31783FD}" type="datetime1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07BC2ED3-37DA-3C47-8BCB-8BC59059AF8A}" type="datetime1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257C-1A47-E74A-B2B1-EA36CFA5A35D}" type="datetime1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04668" y="3427224"/>
            <a:ext cx="7113695" cy="914400"/>
          </a:xfrm>
        </p:spPr>
        <p:txBody>
          <a:bodyPr/>
          <a:lstStyle/>
          <a:p>
            <a:r>
              <a:rPr lang="es-MX" dirty="0"/>
              <a:t>Importación de bloques adicionales de LEGO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5334" y="5741852"/>
            <a:ext cx="9133698" cy="602769"/>
          </a:xfrm>
        </p:spPr>
        <p:txBody>
          <a:bodyPr/>
          <a:lstStyle/>
          <a:p>
            <a:pPr algn="ctr"/>
            <a:r>
              <a:rPr lang="es-MX" sz="2400" dirty="0">
                <a:solidFill>
                  <a:srgbClr val="D1282E"/>
                </a:solidFill>
              </a:rPr>
              <a:t>Lección</a:t>
            </a:r>
            <a:r>
              <a:rPr lang="en-US" sz="2400" dirty="0">
                <a:solidFill>
                  <a:srgbClr val="D1282E"/>
                </a:solidFill>
              </a:rPr>
              <a:t> </a:t>
            </a:r>
            <a:r>
              <a:rPr lang="es-MX" sz="2400" dirty="0">
                <a:solidFill>
                  <a:srgbClr val="D1282E"/>
                </a:solidFill>
              </a:rPr>
              <a:t>de Programación PARA Principiantes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/>
              <a:t>Agregar bloques oficiales de LEGO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491975"/>
            <a:ext cx="8452022" cy="4880919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s-MX" dirty="0"/>
              <a:t>Si instalo el software de EV3 versión Home, es posible que desee agregar los bloques del </a:t>
            </a:r>
            <a:r>
              <a:rPr lang="es-MX" dirty="0" err="1"/>
              <a:t>Gyro</a:t>
            </a:r>
            <a:r>
              <a:rPr lang="es-MX" dirty="0"/>
              <a:t>-sensor y ultrasonido más adelante </a:t>
            </a:r>
          </a:p>
          <a:p>
            <a:pPr marL="342900" indent="-342900">
              <a:buFont typeface="Arial" charset="0"/>
              <a:buChar char="•"/>
            </a:pPr>
            <a:r>
              <a:rPr lang="es-MX" dirty="0"/>
              <a:t>Si encuentra que su versión del software no tiene los sensores de sonido y temperatura y los bloques del medidor de energía, puede agregarlos en cualquier momento.</a:t>
            </a:r>
          </a:p>
          <a:p>
            <a:pPr marL="342900" indent="-342900">
              <a:buFont typeface="Arial" charset="0"/>
              <a:buChar char="•"/>
            </a:pPr>
            <a:r>
              <a:rPr lang="es-MX" dirty="0"/>
              <a:t>Estos bloques son gratuitos para descargar en la pagina de LEGO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8144" y="3755573"/>
            <a:ext cx="4245429" cy="2394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76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/>
              <a:t>Paso 1: Descargar bloque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4"/>
            <a:ext cx="8295361" cy="3656510"/>
          </a:xfrm>
        </p:spPr>
        <p:txBody>
          <a:bodyPr>
            <a:normAutofit/>
          </a:bodyPr>
          <a:lstStyle/>
          <a:p>
            <a:r>
              <a:rPr lang="es-MX" sz="1600" dirty="0">
                <a:sym typeface="Wingdings"/>
              </a:rPr>
              <a:t>Descargue el bloque necesario en línea desde:</a:t>
            </a:r>
          </a:p>
          <a:p>
            <a:r>
              <a:rPr lang="en-US" sz="1600" dirty="0">
                <a:sym typeface="Wingdings"/>
              </a:rPr>
              <a:t>	</a:t>
            </a:r>
            <a:r>
              <a:rPr lang="en-US" sz="1600" dirty="0"/>
              <a:t>http://</a:t>
            </a:r>
            <a:r>
              <a:rPr lang="en-US" sz="1600" dirty="0" err="1"/>
              <a:t>www.lego.com</a:t>
            </a:r>
            <a:r>
              <a:rPr lang="en-US" sz="1600" dirty="0"/>
              <a:t>/en-us/</a:t>
            </a:r>
            <a:r>
              <a:rPr lang="en-US" sz="1600" dirty="0" err="1"/>
              <a:t>mindstorms</a:t>
            </a:r>
            <a:r>
              <a:rPr lang="en-US" sz="1600" dirty="0"/>
              <a:t>/downloads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632" y="3187499"/>
            <a:ext cx="8259095" cy="27012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430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Import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1" y="1359243"/>
            <a:ext cx="3648433" cy="488091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LcPeriod"/>
            </a:pPr>
            <a:r>
              <a:rPr lang="es-MX" dirty="0"/>
              <a:t>Abra su software EV3</a:t>
            </a:r>
          </a:p>
          <a:p>
            <a:pPr marL="457200" indent="-457200">
              <a:buFont typeface="+mj-lt"/>
              <a:buAutoNum type="alphaLcPeriod"/>
            </a:pPr>
            <a:r>
              <a:rPr lang="es-MX" dirty="0"/>
              <a:t>Ir a Herramientas </a:t>
            </a:r>
            <a:r>
              <a:rPr lang="en-US" dirty="0">
                <a:sym typeface="Wingdings"/>
              </a:rPr>
              <a:t> </a:t>
            </a:r>
            <a:r>
              <a:rPr lang="es-MX" dirty="0">
                <a:sym typeface="Wingdings"/>
              </a:rPr>
              <a:t>Asistente de importación y exportación de bloques</a:t>
            </a:r>
            <a:endParaRPr lang="es-MX" dirty="0"/>
          </a:p>
          <a:p>
            <a:pPr marL="457200" indent="-457200">
              <a:buFont typeface="+mj-lt"/>
              <a:buAutoNum type="alphaLcPeriod"/>
            </a:pPr>
            <a:r>
              <a:rPr lang="es-MX" dirty="0"/>
              <a:t>Navega por tus archivos y encuentra el archivo que descargaste en el Paso 1</a:t>
            </a:r>
          </a:p>
          <a:p>
            <a:pPr marL="457200" indent="-457200">
              <a:buFont typeface="+mj-lt"/>
              <a:buAutoNum type="alphaLcPeriod"/>
            </a:pPr>
            <a:r>
              <a:rPr lang="es-MX" dirty="0"/>
              <a:t>Seleccione el bloque y haga clic en Importar</a:t>
            </a:r>
          </a:p>
          <a:p>
            <a:pPr marL="457200" indent="-457200">
              <a:buFont typeface="+mj-lt"/>
              <a:buAutoNum type="alphaLcPeriod"/>
            </a:pPr>
            <a:r>
              <a:rPr lang="es-MX" dirty="0"/>
              <a:t>Tendrá que reiniciar el software antes de usar el bloque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305" y="3634191"/>
            <a:ext cx="3470729" cy="28586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93773" y="5052648"/>
            <a:ext cx="3705234" cy="248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1604C30-C73F-4655-AB1C-1177844A75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99" t="29117" r="34932" b="65016"/>
          <a:stretch/>
        </p:blipFill>
        <p:spPr>
          <a:xfrm>
            <a:off x="4758146" y="3567805"/>
            <a:ext cx="3400646" cy="471160"/>
          </a:xfrm>
          <a:prstGeom prst="rect">
            <a:avLst/>
          </a:prstGeom>
        </p:spPr>
      </p:pic>
      <p:pic>
        <p:nvPicPr>
          <p:cNvPr id="11" name="Picture 1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FEC7138-76C7-4E0F-AA81-E28037E9E1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4" r="74710" b="67872"/>
          <a:stretch/>
        </p:blipFill>
        <p:spPr>
          <a:xfrm>
            <a:off x="4855423" y="1057984"/>
            <a:ext cx="3176576" cy="226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4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s-MX" dirty="0"/>
              <a:t>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457"/>
            <a:ext cx="8245474" cy="4607432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1800" dirty="0"/>
              <a:t>Este tutorial fue creado por Sanjay Seshan and Arvind Seshan </a:t>
            </a:r>
          </a:p>
          <a:p>
            <a:pPr marL="342900" indent="-342900">
              <a:buFont typeface="Arial"/>
              <a:buChar char="•"/>
            </a:pPr>
            <a:r>
              <a:rPr lang="es-MX" sz="1800" dirty="0"/>
              <a:t>Traducida por: Ian De La Garza Team: Voltec Robotics 6647</a:t>
            </a:r>
          </a:p>
          <a:p>
            <a:pPr marL="342900" indent="-342900">
              <a:buFont typeface="Arial"/>
              <a:buChar char="•"/>
            </a:pPr>
            <a:r>
              <a:rPr lang="es-MX" sz="1800" dirty="0"/>
              <a:t>Mas lecciones disponibles en www.ev3lessons.com</a:t>
            </a: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s-MX" altLang="en-US" sz="2000" dirty="0">
                <a:solidFill>
                  <a:srgbClr val="000000"/>
                </a:solidFill>
                <a:latin typeface="Helvetica Neue"/>
              </a:rPr>
              <a:t>Esta obra obtiene su licencia bajo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Attribution-NonCommercial-ShareAlike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22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102</TotalTime>
  <Words>206</Words>
  <Application>Microsoft Office PowerPoint</Application>
  <PresentationFormat>On-screen Show (4:3)</PresentationFormat>
  <Paragraphs>27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Helvetica Neue</vt:lpstr>
      <vt:lpstr>Wingdings</vt:lpstr>
      <vt:lpstr>beginner</vt:lpstr>
      <vt:lpstr>Custom Design</vt:lpstr>
      <vt:lpstr>Lección de Programación PARA Principiantes</vt:lpstr>
      <vt:lpstr>Agregar bloques oficiales de LEGO</vt:lpstr>
      <vt:lpstr>Paso 1: Descargar bloque</vt:lpstr>
      <vt:lpstr>Step 2: Import Block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Usuario</cp:lastModifiedBy>
  <cp:revision>13</cp:revision>
  <cp:lastPrinted>2016-07-04T19:50:13Z</cp:lastPrinted>
  <dcterms:created xsi:type="dcterms:W3CDTF">2016-07-04T02:35:12Z</dcterms:created>
  <dcterms:modified xsi:type="dcterms:W3CDTF">2017-09-09T04:15:08Z</dcterms:modified>
</cp:coreProperties>
</file>