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0"/>
  </p:notesMasterIdLst>
  <p:handoutMasterIdLst>
    <p:handoutMasterId r:id="rId11"/>
  </p:handoutMasterIdLst>
  <p:sldIdLst>
    <p:sldId id="408" r:id="rId3"/>
    <p:sldId id="407" r:id="rId4"/>
    <p:sldId id="278" r:id="rId5"/>
    <p:sldId id="306" r:id="rId6"/>
    <p:sldId id="405" r:id="rId7"/>
    <p:sldId id="406" r:id="rId8"/>
    <p:sldId id="40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6271" autoAdjust="0"/>
  </p:normalViewPr>
  <p:slideViewPr>
    <p:cSldViewPr snapToGrid="0" snapToObjects="1">
      <p:cViewPr varScale="1">
        <p:scale>
          <a:sx n="106" d="100"/>
          <a:sy n="106" d="100"/>
        </p:scale>
        <p:origin x="168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62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9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25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F27D-8752-DA47-8D7E-2F48280CEEBD}" type="datetime1">
              <a:rPr lang="en-US" smtClean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Seshan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2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90B9-E024-BA42-9704-A64AD3034426}" type="datetime1">
              <a:rPr lang="en-US" smtClean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3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1C9D-C322-9642-A879-CBC9D9628B53}" type="datetime1">
              <a:rPr lang="en-US" smtClean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12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59F4-988B-4F4A-8FAA-FF739FF4538A}" type="datetime1">
              <a:rPr lang="en-US" smtClean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1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7985-A0DF-324F-8187-D0D4AD0F6BF2}" type="datetime1">
              <a:rPr lang="en-US" smtClean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14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6D9-F88E-FF42-812F-74AA2C7E9C0D}" type="datetime1">
              <a:rPr lang="en-US" smtClean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76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039-61CF-4745-B2F8-D868E6208AB2}" type="datetime1">
              <a:rPr lang="en-US" smtClean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06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E130-BE25-AB42-9612-80B178AA6DD9}" type="datetime1">
              <a:rPr lang="en-US" smtClean="0"/>
              <a:t>9/5/2017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3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1783-2236-BE42-9499-8A2A1CC8E02A}" type="datetime1">
              <a:rPr lang="en-US" smtClean="0"/>
              <a:t>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35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60FD-C0F5-6B4C-8DF5-6BFA3F60F43A}" type="datetime1">
              <a:rPr lang="en-US" smtClean="0"/>
              <a:t>9/5/2017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91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ECF-EC10-7446-87A9-63B618D8242A}" type="datetime1">
              <a:rPr lang="en-US" smtClean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5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4C2F-CF2F-8D49-9730-279D575D6EF4}" type="datetime1">
              <a:rPr lang="en-US" smtClean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37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DEB7-093F-3145-914C-BFCD1032C9B5}" type="datetime1">
              <a:rPr lang="en-US" smtClean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43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51B-78BF-264C-99D5-7D13BA71184C}" type="datetime1">
              <a:rPr lang="en-US" smtClean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49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0F25-7E4A-9547-A239-7D2C39C8BA83}" type="datetime1">
              <a:rPr lang="en-US" smtClean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4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0D35-5944-1242-8AD2-54CB9F88DCD6}" type="datetime1">
              <a:rPr lang="en-US" smtClean="0"/>
              <a:t>9/5/2017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</p:spTree>
    <p:extLst>
      <p:ext uri="{BB962C8B-B14F-4D97-AF65-F5344CB8AC3E}">
        <p14:creationId xmlns:p14="http://schemas.microsoft.com/office/powerpoint/2010/main" val="93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6BFD-AD9A-8F49-9177-DBC967179F4C}" type="datetime1">
              <a:rPr lang="en-US" smtClean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6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1C2A-38E9-D84B-9F49-E9BC372FC647}" type="datetime1">
              <a:rPr lang="en-US" smtClean="0"/>
              <a:t>9/5/2017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8CD0-EB20-D248-A310-A97AFCAECA44}" type="datetime1">
              <a:rPr lang="en-US" smtClean="0"/>
              <a:t>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2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6B12-2296-264F-AA90-88605EA6A220}" type="datetime1">
              <a:rPr lang="en-US" smtClean="0"/>
              <a:t>9/5/2017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1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B56A-5E28-A144-83AC-55A603D0136C}" type="datetime1">
              <a:rPr lang="en-US" smtClean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11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AB88-2F47-224D-A2B6-8BABE3AD154C}" type="datetime1">
              <a:rPr lang="en-US" smtClean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9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27D35FA-12D4-364A-BDC9-22E311CBD480}" type="datetime1">
              <a:rPr lang="en-US" smtClean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531C-CBE1-1F45-BF7C-8B49A3846760}" type="datetime1">
              <a:rPr lang="en-US" smtClean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Bucles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88821" y="5741850"/>
            <a:ext cx="8745390" cy="602769"/>
          </a:xfrm>
        </p:spPr>
        <p:txBody>
          <a:bodyPr/>
          <a:lstStyle/>
          <a:p>
            <a:pPr algn="ctr"/>
            <a:r>
              <a:rPr lang="es-MX" sz="2400" dirty="0">
                <a:solidFill>
                  <a:srgbClr val="D1282E"/>
                </a:solidFill>
              </a:rPr>
              <a:t>Lección</a:t>
            </a:r>
            <a:r>
              <a:rPr lang="en-US" sz="2400" dirty="0">
                <a:solidFill>
                  <a:srgbClr val="D1282E"/>
                </a:solidFill>
              </a:rPr>
              <a:t> </a:t>
            </a:r>
            <a:r>
              <a:rPr lang="es-MX" sz="2400" dirty="0">
                <a:solidFill>
                  <a:srgbClr val="D1282E"/>
                </a:solidFill>
              </a:rPr>
              <a:t>de Programación PARA Principiantes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8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de la Lección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Aprende a repetir una acción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Aprenda a usar el bloque de bucle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4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Repetición de una acción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97" y="879145"/>
            <a:ext cx="6539432" cy="5395100"/>
          </a:xfrm>
        </p:spPr>
        <p:txBody>
          <a:bodyPr>
            <a:normAutofit/>
          </a:bodyPr>
          <a:lstStyle/>
          <a:p>
            <a:r>
              <a:rPr lang="es-MX" sz="2800" dirty="0"/>
              <a:t>Digamos que queremos que el robot repita una acción una y otra vez.</a:t>
            </a:r>
          </a:p>
          <a:p>
            <a:r>
              <a:rPr lang="es-MX" sz="2800" dirty="0"/>
              <a:t>¿Copiarías el bloque varias veces?	¡Claro, eso podría funcionar!</a:t>
            </a:r>
          </a:p>
          <a:p>
            <a:r>
              <a:rPr lang="es-MX" sz="2800" dirty="0"/>
              <a:t>¿Qué pasa si quiero repetir ese bloque para siempre? </a:t>
            </a:r>
          </a:p>
          <a:p>
            <a:r>
              <a:rPr lang="es-MX" sz="2800" dirty="0"/>
              <a:t>	¿Ahora que?</a:t>
            </a:r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84544" y="1317714"/>
            <a:ext cx="817503" cy="7623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050971" y="1098724"/>
            <a:ext cx="0" cy="116794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042789" y="1098724"/>
            <a:ext cx="123443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50218" y="1098725"/>
            <a:ext cx="0" cy="116794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050971" y="2325061"/>
            <a:ext cx="126187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855511" y="1622219"/>
            <a:ext cx="369954" cy="457861"/>
            <a:chOff x="6310708" y="2223671"/>
            <a:chExt cx="809489" cy="898563"/>
          </a:xfrm>
        </p:grpSpPr>
        <p:sp>
          <p:nvSpPr>
            <p:cNvPr id="26" name="Rounded Rectangle 2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045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885" y="1336176"/>
            <a:ext cx="2212951" cy="2101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Bucles o ciclos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5094514" cy="5025381"/>
          </a:xfrm>
        </p:spPr>
        <p:txBody>
          <a:bodyPr>
            <a:normAutofit/>
          </a:bodyPr>
          <a:lstStyle/>
          <a:p>
            <a:r>
              <a:rPr lang="es-MX" dirty="0"/>
              <a:t>Los bucles hacen que la repetición de una tarea sea fácil.</a:t>
            </a:r>
          </a:p>
          <a:p>
            <a:r>
              <a:rPr lang="es-MX" dirty="0"/>
              <a:t>El beneficio adicional es que un bucle puede terminar cuando quiera (un número específico de veces, ejecutar para siempre, una condición específica, etc.)</a:t>
            </a:r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endParaRPr lang="es-MX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 descr="Screen Shot 2014-08-07 at 12.27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51" y="309235"/>
            <a:ext cx="3465446" cy="40271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727372" y="2924271"/>
            <a:ext cx="1635609" cy="3177534"/>
            <a:chOff x="4880429" y="372201"/>
            <a:chExt cx="2476500" cy="551461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576"/>
            <a:stretch/>
          </p:blipFill>
          <p:spPr>
            <a:xfrm>
              <a:off x="4880429" y="4497074"/>
              <a:ext cx="2476500" cy="138974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113"/>
            <a:stretch/>
          </p:blipFill>
          <p:spPr>
            <a:xfrm>
              <a:off x="4880429" y="372201"/>
              <a:ext cx="2476500" cy="4145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408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80" y="3716741"/>
            <a:ext cx="8540353" cy="1355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Desafío del bucle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6285"/>
            <a:ext cx="8245474" cy="4373563"/>
          </a:xfrm>
        </p:spPr>
        <p:txBody>
          <a:bodyPr>
            <a:normAutofit lnSpcReduction="10000"/>
          </a:bodyPr>
          <a:lstStyle/>
          <a:p>
            <a:r>
              <a:rPr lang="es-MX" dirty="0">
                <a:solidFill>
                  <a:srgbClr val="FF0000"/>
                </a:solidFill>
              </a:rPr>
              <a:t>Desafío: Escribe un programa para ir alrededor de una caja una sola vez.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s-MX" dirty="0">
                <a:solidFill>
                  <a:srgbClr val="FF0000"/>
                </a:solidFill>
              </a:rPr>
              <a:t>La manera mas simple de programarlo es así:</a:t>
            </a:r>
          </a:p>
          <a:p>
            <a:endParaRPr lang="es-MX" dirty="0">
              <a:solidFill>
                <a:srgbClr val="FF0000"/>
              </a:solidFill>
            </a:endParaRPr>
          </a:p>
          <a:p>
            <a:endParaRPr lang="es-MX" dirty="0">
              <a:solidFill>
                <a:srgbClr val="FF0000"/>
              </a:solidFill>
            </a:endParaRPr>
          </a:p>
          <a:p>
            <a:endParaRPr lang="es-MX" dirty="0">
              <a:solidFill>
                <a:srgbClr val="FF0000"/>
              </a:solidFill>
            </a:endParaRPr>
          </a:p>
          <a:p>
            <a:endParaRPr lang="es-MX" dirty="0">
              <a:solidFill>
                <a:srgbClr val="FF0000"/>
              </a:solidFill>
            </a:endParaRPr>
          </a:p>
          <a:p>
            <a:r>
              <a:rPr lang="es-MX" dirty="0">
                <a:solidFill>
                  <a:srgbClr val="FF0000"/>
                </a:solidFill>
              </a:rPr>
              <a:t>Usar un bucle para mejorar el código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254828" y="1922706"/>
            <a:ext cx="1494707" cy="1226337"/>
            <a:chOff x="3886200" y="3370870"/>
            <a:chExt cx="1494707" cy="1226337"/>
          </a:xfrm>
        </p:grpSpPr>
        <p:sp>
          <p:nvSpPr>
            <p:cNvPr id="6" name="Rectangle 5"/>
            <p:cNvSpPr/>
            <p:nvPr/>
          </p:nvSpPr>
          <p:spPr>
            <a:xfrm>
              <a:off x="4385323" y="3589860"/>
              <a:ext cx="817503" cy="7623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4081660" y="3370870"/>
              <a:ext cx="0" cy="116794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073478" y="3370870"/>
              <a:ext cx="1234439" cy="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380907" y="3370871"/>
              <a:ext cx="0" cy="116794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081660" y="4597207"/>
              <a:ext cx="1261870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3886200" y="3894365"/>
              <a:ext cx="369954" cy="457861"/>
              <a:chOff x="6310708" y="2223671"/>
              <a:chExt cx="809489" cy="89856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/>
                </a:endParaRPr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902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CHALLENGE 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830943"/>
            <a:ext cx="7213600" cy="2832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33457" y="1371600"/>
            <a:ext cx="1237342" cy="60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Correr 4 veces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292621" y="3114506"/>
            <a:ext cx="1894115" cy="3570515"/>
            <a:chOff x="4880429" y="372201"/>
            <a:chExt cx="2476500" cy="551461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576"/>
            <a:stretch/>
          </p:blipFill>
          <p:spPr>
            <a:xfrm>
              <a:off x="4880429" y="4497074"/>
              <a:ext cx="2476500" cy="138974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113"/>
            <a:stretch/>
          </p:blipFill>
          <p:spPr>
            <a:xfrm>
              <a:off x="4880429" y="372201"/>
              <a:ext cx="2476500" cy="414537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CE7F6E4-5412-479C-BBAA-29EBFD4BD93A}"/>
              </a:ext>
            </a:extLst>
          </p:cNvPr>
          <p:cNvSpPr/>
          <p:nvPr/>
        </p:nvSpPr>
        <p:spPr>
          <a:xfrm>
            <a:off x="1578279" y="1524318"/>
            <a:ext cx="1703540" cy="204274"/>
          </a:xfrm>
          <a:prstGeom prst="rect">
            <a:avLst/>
          </a:prstGeom>
          <a:solidFill>
            <a:srgbClr val="E4E4E4"/>
          </a:solidFill>
          <a:ln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Mover </a:t>
            </a:r>
            <a:r>
              <a:rPr lang="es-MX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Girar</a:t>
            </a:r>
            <a:endParaRPr lang="es-MX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6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s-MX" dirty="0"/>
              <a:t>Créditos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0457"/>
            <a:ext cx="8245474" cy="4607432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s-MX" sz="1800" dirty="0"/>
              <a:t>Este tutorial fue creado por Sanjay Seshan and Arvind Seshan </a:t>
            </a:r>
          </a:p>
          <a:p>
            <a:pPr marL="342900" indent="-342900">
              <a:buFont typeface="Arial"/>
              <a:buChar char="•"/>
            </a:pPr>
            <a:r>
              <a:rPr lang="es-MX" sz="1800" dirty="0"/>
              <a:t>Traducida por: Ian De La Garza Team: Voltec Robotics 6647</a:t>
            </a:r>
          </a:p>
          <a:p>
            <a:pPr marL="342900" indent="-342900">
              <a:buFont typeface="Arial"/>
              <a:buChar char="•"/>
            </a:pPr>
            <a:r>
              <a:rPr lang="es-MX" sz="1800" dirty="0"/>
              <a:t>Mas lecciones disponibles en www.ev3lessons.com</a:t>
            </a:r>
            <a:endParaRPr lang="en-US" sz="1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s-MX" altLang="en-US" sz="2000" dirty="0">
                <a:solidFill>
                  <a:srgbClr val="000000"/>
                </a:solidFill>
                <a:latin typeface="Helvetica Neue"/>
              </a:rPr>
              <a:t>Esta obra obtiene su licencia bajo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Attribution-NonCommercial-ShareAlike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22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6378</TotalTime>
  <Words>239</Words>
  <Application>Microsoft Office PowerPoint</Application>
  <PresentationFormat>On-screen Show (4:3)</PresentationFormat>
  <Paragraphs>51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Helvetica Neue</vt:lpstr>
      <vt:lpstr>Wingdings</vt:lpstr>
      <vt:lpstr>beginner</vt:lpstr>
      <vt:lpstr>Custom Design</vt:lpstr>
      <vt:lpstr>Lección de Programación PARA Principiantes</vt:lpstr>
      <vt:lpstr>Objetivos de la Lección</vt:lpstr>
      <vt:lpstr>Repetición de una acción</vt:lpstr>
      <vt:lpstr>Bucles o ciclos</vt:lpstr>
      <vt:lpstr>Desafío del bucle</vt:lpstr>
      <vt:lpstr>Loop CHALLENGE Solution</vt:lpstr>
      <vt:lpstr>Créditos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Usuario</cp:lastModifiedBy>
  <cp:revision>15</cp:revision>
  <dcterms:created xsi:type="dcterms:W3CDTF">2014-08-07T02:19:13Z</dcterms:created>
  <dcterms:modified xsi:type="dcterms:W3CDTF">2017-09-06T03:16:23Z</dcterms:modified>
</cp:coreProperties>
</file>