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414" r:id="rId4"/>
    <p:sldId id="413" r:id="rId5"/>
    <p:sldId id="300" r:id="rId6"/>
    <p:sldId id="409" r:id="rId7"/>
    <p:sldId id="301" r:id="rId8"/>
    <p:sldId id="344" r:id="rId9"/>
    <p:sldId id="411" r:id="rId10"/>
    <p:sldId id="260" r:id="rId11"/>
    <p:sldId id="366" r:id="rId12"/>
    <p:sldId id="412" r:id="rId13"/>
    <p:sldId id="415" r:id="rId14"/>
    <p:sldId id="40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2" autoAdjust="0"/>
    <p:restoredTop sz="96271" autoAdjust="0"/>
  </p:normalViewPr>
  <p:slideViewPr>
    <p:cSldViewPr snapToGrid="0" snapToObjects="1">
      <p:cViewPr varScale="1">
        <p:scale>
          <a:sx n="106" d="100"/>
          <a:sy n="106" d="100"/>
        </p:scale>
        <p:origin x="19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7174-A25C-A74F-B195-6B8E1AC2A68D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8325-3ED5-B945-9187-1ED8C20F4303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BE2D-04E1-644D-873D-52B4FD8F9D27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D03-9297-C94D-AC33-7500008EC0FF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05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621D-CD1E-5641-AA15-EEB3A9BA34AD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D34-E5FF-E942-A32D-A80347408D78}" type="datetime1">
              <a:rPr lang="en-US" smtClean="0"/>
              <a:t>8/25/2017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180326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74C9-B4DA-AC49-B742-FF1A1E2BC1CD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8BF8-C1B4-4B48-94A4-D92D4363FB51}" type="datetime1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3715-4463-8644-A1D0-FE73797191F9}" type="datetime1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1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63D4-CF6D-0A43-9BC5-31A814569A5F}" type="datetime1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4B80-6E5C-A94B-9076-29F23DCD28A0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16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603C-C0DF-A24E-B25C-2C19E16B7311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C9F1-B227-2D4A-BE1F-53D87D0F8F36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F6C0-8FC8-6E4E-8666-9E6C30E40363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60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D2DC-CC6E-3248-9E45-21A0C7707BE8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5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C473-6410-B149-B5C7-3F5C9F517368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6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BA09-08F1-4C48-82F3-91A031992A42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7CD9-D452-244A-8FEC-4EC5ECD95616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8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925-D80E-9040-997F-396850792169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7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B13-A3BD-604C-AAD2-874DAC198163}" type="datetime1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5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FC12-B939-FC44-BE42-1D28AD6A0A8D}" type="datetime1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7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8CFD-155C-5244-8043-9CAD19206E82}" type="datetime1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7C0C-7FF6-FB4C-8F69-C018F7814356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BD62-6B18-1F4E-81FD-C973BC19C6B0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2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F02F-B5C4-3E4B-8F4B-878D3DA99A27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2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FBE-1D54-A647-BC21-E95ADAE860EA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1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5193-86A2-1F43-B0A3-6942DB1A5B5E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691A-1248-2D42-8292-5FBAC39A5A0B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031B-1017-4E49-B6BD-8FC6C8672D02}" type="datetime1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721-D4B5-9D49-ABDE-00B705A6F786}" type="datetime1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E11-337E-4841-87D3-831135E22F91}" type="datetime1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8895-2B14-664A-BFCF-B4A2742562B9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D90E-EF1A-5345-B416-E84410829A9F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D9FD-E7EC-A74F-BBCC-F8007A6640BD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86554D5-73D9-DC48-A6E7-41F3C6D9C61A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41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016F-0801-3243-A8F3-6CE008237D50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Moviéndose derecho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251927" y="5741850"/>
            <a:ext cx="9321282" cy="602769"/>
          </a:xfrm>
        </p:spPr>
        <p:txBody>
          <a:bodyPr/>
          <a:lstStyle/>
          <a:p>
            <a:pPr algn="ctr"/>
            <a:r>
              <a:rPr lang="es-MX" sz="2300" dirty="0"/>
              <a:t>Lecciones de programación para principiantes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La Solucion del Reto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0148"/>
            <a:ext cx="8245474" cy="23460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Hay una mejor manera (ve a la diapositiva 11) para resolver este desafío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" y="1319592"/>
            <a:ext cx="6886364" cy="243777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0" idx="1"/>
          </p:cNvCxnSpPr>
          <p:nvPr/>
        </p:nvCxnSpPr>
        <p:spPr>
          <a:xfrm flipH="1" flipV="1">
            <a:off x="2367816" y="2839127"/>
            <a:ext cx="693018" cy="410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60834" y="2968424"/>
            <a:ext cx="2310063" cy="56143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rgbClr val="FF0000"/>
                </a:solidFill>
              </a:rPr>
              <a:t>Esto sería cambiado por grados o segundo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Solución: Usando Port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4549"/>
            <a:ext cx="4555958" cy="4373563"/>
          </a:xfrm>
        </p:spPr>
        <p:txBody>
          <a:bodyPr>
            <a:normAutofit fontScale="92500" lnSpcReduction="20000"/>
          </a:bodyPr>
          <a:lstStyle/>
          <a:p>
            <a:r>
              <a:rPr lang="es-MX" sz="1700" dirty="0"/>
              <a:t>DESAFIO: Mueve su robot hacia adelante desde la línea de inicio hasta la meta (1) y de vuelta al inicio (2).</a:t>
            </a:r>
          </a:p>
          <a:p>
            <a:r>
              <a:rPr lang="es-MX" sz="1700" dirty="0"/>
              <a:t>En esta lección tuvo que adivinar y comprobar muchas veces para detenerse exactamente en la segunda línea.</a:t>
            </a:r>
          </a:p>
          <a:p>
            <a:r>
              <a:rPr lang="es-MX" sz="1700" dirty="0"/>
              <a:t>Ahora intenta con el Port View:</a:t>
            </a:r>
          </a:p>
          <a:p>
            <a:pPr lvl="1"/>
            <a:r>
              <a:rPr lang="es-MX" sz="1700" dirty="0"/>
              <a:t>Vaya a uno de los sensores de rotación (Motor B o C).</a:t>
            </a:r>
          </a:p>
          <a:p>
            <a:pPr lvl="1"/>
            <a:r>
              <a:rPr lang="es-MX" sz="1700" dirty="0"/>
              <a:t>Asegúrese de que está en grados como el modo y que comienza en 0 grados.</a:t>
            </a:r>
          </a:p>
          <a:p>
            <a:pPr lvl="1"/>
            <a:r>
              <a:rPr lang="es-MX" sz="1700" dirty="0"/>
              <a:t>Mueva su robot con la mano desde la línea de inicio hasta la Meta. Asegúrese de que su rueda gira suavemente y no se deslice cuando lo haga.</a:t>
            </a:r>
          </a:p>
          <a:p>
            <a:pPr lvl="1"/>
            <a:r>
              <a:rPr lang="es-MX" sz="1700" dirty="0"/>
              <a:t>Lea cuántos grados movió su robot.</a:t>
            </a:r>
          </a:p>
          <a:p>
            <a:pPr lvl="1"/>
            <a:r>
              <a:rPr lang="es-MX" sz="1700" dirty="0"/>
              <a:t>Utilice este número en el Bloque de mover la dirección para mover la distancia correcta.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46210" y="1419634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89874" y="3479945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982969" y="1620160"/>
            <a:ext cx="3872" cy="1561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00613" y="1637823"/>
            <a:ext cx="4417" cy="1586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32315" y="2997108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0135" y="2023705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44914" y="1447162"/>
            <a:ext cx="80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1385" y="308308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INICIO</a:t>
            </a:r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5829168" y="3362513"/>
            <a:ext cx="545006" cy="864972"/>
            <a:chOff x="6507213" y="1210579"/>
            <a:chExt cx="1199000" cy="1603803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1" y="1210579"/>
              <a:ext cx="465620" cy="48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3" y="2329313"/>
              <a:ext cx="465620" cy="48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315" y="4233411"/>
            <a:ext cx="2943522" cy="2152149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6643872" y="5011186"/>
            <a:ext cx="1119231" cy="5360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3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s-MX"/>
              <a:t>CREDIToS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457"/>
            <a:ext cx="8245474" cy="4607432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1800" dirty="0"/>
              <a:t>Este tutorial fue creado por </a:t>
            </a:r>
            <a:r>
              <a:rPr lang="es-MX" sz="1800" dirty="0" err="1"/>
              <a:t>Sanjay</a:t>
            </a:r>
            <a:r>
              <a:rPr lang="es-MX" sz="1800" dirty="0"/>
              <a:t> </a:t>
            </a:r>
            <a:r>
              <a:rPr lang="es-MX" sz="1800" dirty="0" err="1"/>
              <a:t>Seshan</a:t>
            </a:r>
            <a:r>
              <a:rPr lang="es-MX" sz="1800" dirty="0"/>
              <a:t> and </a:t>
            </a:r>
            <a:r>
              <a:rPr lang="es-MX" sz="1800" dirty="0" err="1"/>
              <a:t>Arvind</a:t>
            </a:r>
            <a:r>
              <a:rPr lang="es-MX" sz="1800" dirty="0"/>
              <a:t> </a:t>
            </a:r>
            <a:r>
              <a:rPr lang="es-MX" sz="1800" dirty="0" err="1"/>
              <a:t>Seshan</a:t>
            </a:r>
            <a:r>
              <a:rPr lang="es-MX" sz="18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s-MX" sz="1800" dirty="0"/>
              <a:t>Traducida por: Ian De La Garza </a:t>
            </a:r>
            <a:r>
              <a:rPr lang="es-MX" sz="1800" dirty="0" err="1"/>
              <a:t>Team</a:t>
            </a:r>
            <a:r>
              <a:rPr lang="es-MX" sz="1800" dirty="0"/>
              <a:t>: </a:t>
            </a:r>
            <a:r>
              <a:rPr lang="es-MX" sz="1800" dirty="0" err="1"/>
              <a:t>Voltec</a:t>
            </a:r>
            <a:r>
              <a:rPr lang="es-MX" sz="1800" dirty="0"/>
              <a:t> </a:t>
            </a:r>
            <a:r>
              <a:rPr lang="es-MX" sz="1800" dirty="0" err="1"/>
              <a:t>Robotics</a:t>
            </a:r>
            <a:r>
              <a:rPr lang="es-MX" sz="1800" dirty="0"/>
              <a:t> 6647</a:t>
            </a:r>
          </a:p>
          <a:p>
            <a:pPr marL="342900" indent="-342900">
              <a:buFont typeface="Arial"/>
              <a:buChar char="•"/>
            </a:pPr>
            <a:r>
              <a:rPr lang="es-MX" sz="1800" dirty="0"/>
              <a:t>Mas lecciones disponibles en www.ev3lessons.com</a:t>
            </a: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s-MX" altLang="en-US" sz="2000" dirty="0">
                <a:solidFill>
                  <a:srgbClr val="000000"/>
                </a:solidFill>
                <a:latin typeface="Helvetica Neue"/>
              </a:rPr>
              <a:t>Esta obra obtiene su licencia bajo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de la lección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Aprender como hacer que su robot se mueva hacia adelante y hacia atrás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Aprender como usar el bloque de “Mover la dirección” (</a:t>
            </a:r>
            <a:r>
              <a:rPr lang="es-MX" dirty="0" err="1"/>
              <a:t>Move</a:t>
            </a:r>
            <a:r>
              <a:rPr lang="es-MX" dirty="0"/>
              <a:t> </a:t>
            </a:r>
            <a:r>
              <a:rPr lang="es-MX" dirty="0" err="1"/>
              <a:t>Steering</a:t>
            </a:r>
            <a:r>
              <a:rPr lang="es-MX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Aprender a leer los valores de los sensores utilizando Port 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7351" y="1555832"/>
            <a:ext cx="2305050" cy="11739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44640" y="3269507"/>
            <a:ext cx="1376680" cy="80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Bloque de Mover la dirección “</a:t>
            </a:r>
            <a:r>
              <a:rPr lang="es-MX" dirty="0" err="1"/>
              <a:t>Move</a:t>
            </a:r>
            <a:r>
              <a:rPr lang="es-MX" dirty="0"/>
              <a:t> STEERING”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559" y="1638904"/>
            <a:ext cx="3216534" cy="127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908242" y="2058738"/>
            <a:ext cx="1537369" cy="5071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587" y="5225605"/>
            <a:ext cx="2916945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Dirección: Derecho o giro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1189" y="5245234"/>
            <a:ext cx="195821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Poder/Velocidad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32343" y="5239505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Duracion</a:t>
            </a:r>
            <a:r>
              <a:rPr lang="es-MX" dirty="0"/>
              <a:t>/Distancia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3881" y="2946342"/>
            <a:ext cx="1344231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Modo de Operación</a:t>
            </a:r>
          </a:p>
        </p:txBody>
      </p:sp>
      <p:sp>
        <p:nvSpPr>
          <p:cNvPr id="12" name="Oval 11"/>
          <p:cNvSpPr/>
          <p:nvPr/>
        </p:nvSpPr>
        <p:spPr>
          <a:xfrm>
            <a:off x="4182064" y="1841121"/>
            <a:ext cx="788233" cy="322197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3546" y="2882991"/>
            <a:ext cx="872854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Seguir/Freno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507213" y="138474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70" t="11899"/>
          <a:stretch/>
        </p:blipFill>
        <p:spPr>
          <a:xfrm>
            <a:off x="5569245" y="2946342"/>
            <a:ext cx="987272" cy="755248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7" idx="0"/>
          </p:cNvCxnSpPr>
          <p:nvPr/>
        </p:nvCxnSpPr>
        <p:spPr>
          <a:xfrm flipH="1">
            <a:off x="2137060" y="2666315"/>
            <a:ext cx="1458472" cy="2559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0"/>
          </p:cNvCxnSpPr>
          <p:nvPr/>
        </p:nvCxnSpPr>
        <p:spPr>
          <a:xfrm>
            <a:off x="3896481" y="2729754"/>
            <a:ext cx="1073817" cy="251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0"/>
          </p:cNvCxnSpPr>
          <p:nvPr/>
        </p:nvCxnSpPr>
        <p:spPr>
          <a:xfrm>
            <a:off x="4190083" y="2687732"/>
            <a:ext cx="3327230" cy="255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1"/>
          </p:cNvCxnSpPr>
          <p:nvPr/>
        </p:nvCxnSpPr>
        <p:spPr>
          <a:xfrm>
            <a:off x="4519851" y="2643876"/>
            <a:ext cx="1049394" cy="680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729897" y="2666315"/>
            <a:ext cx="1459829" cy="983012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31" name="Picture 3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5EFE538-5C2C-4C0F-92ED-BEB4F70598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81" t="27969" r="77835" b="58595"/>
          <a:stretch/>
        </p:blipFill>
        <p:spPr>
          <a:xfrm>
            <a:off x="45564" y="3645081"/>
            <a:ext cx="1751432" cy="11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7646" flipH="1">
            <a:off x="962153" y="1753697"/>
            <a:ext cx="5848090" cy="3750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Poder Negativo y Positivo: Retroceder y avanzar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8140" y="2195039"/>
            <a:ext cx="254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rgbClr val="FF0000"/>
                </a:solidFill>
              </a:rPr>
              <a:t>Poder Negativo = Retroceder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1159" y="5493664"/>
            <a:ext cx="188917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>
                <a:solidFill>
                  <a:srgbClr val="00B900"/>
                </a:solidFill>
              </a:rPr>
              <a:t>Poder Positivo = Avanzar</a:t>
            </a:r>
          </a:p>
        </p:txBody>
      </p:sp>
      <p:sp>
        <p:nvSpPr>
          <p:cNvPr id="8" name="Curved Right Arrow 7"/>
          <p:cNvSpPr/>
          <p:nvPr/>
        </p:nvSpPr>
        <p:spPr>
          <a:xfrm flipH="1">
            <a:off x="6312276" y="2839079"/>
            <a:ext cx="1594462" cy="3008528"/>
          </a:xfrm>
          <a:prstGeom prst="curvedRightArrow">
            <a:avLst>
              <a:gd name="adj1" fmla="val 3481"/>
              <a:gd name="adj2" fmla="val 30112"/>
              <a:gd name="adj3" fmla="val 25000"/>
            </a:avLst>
          </a:prstGeom>
          <a:solidFill>
            <a:srgbClr val="00B900"/>
          </a:solidFill>
          <a:ln>
            <a:solidFill>
              <a:srgbClr val="00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6390356" y="3099854"/>
            <a:ext cx="1173415" cy="2128070"/>
          </a:xfrm>
          <a:prstGeom prst="curvedRightArrow">
            <a:avLst>
              <a:gd name="adj1" fmla="val 3481"/>
              <a:gd name="adj2" fmla="val 4582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moverse hacia adelante?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313" t="34654" r="15" b="46506"/>
          <a:stretch/>
        </p:blipFill>
        <p:spPr>
          <a:xfrm>
            <a:off x="534141" y="3394921"/>
            <a:ext cx="2876594" cy="1371077"/>
          </a:xfrm>
        </p:spPr>
      </p:pic>
      <p:sp>
        <p:nvSpPr>
          <p:cNvPr id="3" name="TextBox 2"/>
          <p:cNvSpPr txBox="1"/>
          <p:nvPr/>
        </p:nvSpPr>
        <p:spPr>
          <a:xfrm>
            <a:off x="5115615" y="1963670"/>
            <a:ext cx="3540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PASO 1: Ventana de bloque verde, selecciona y arrastra el bloque de Mover la dirección hasta el área de programación.</a:t>
            </a:r>
          </a:p>
          <a:p>
            <a:endParaRPr lang="es-MX" dirty="0"/>
          </a:p>
          <a:p>
            <a:r>
              <a:rPr lang="es-MX" dirty="0"/>
              <a:t>PASO 2: Suéltalo al lado del bloque de inicio (Flecha verde).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9" name="Picture 8" descr="Screen Shot 2014-08-07 at 10.5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" y="1873337"/>
            <a:ext cx="4552674" cy="10039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864339" y="2119953"/>
            <a:ext cx="652519" cy="722353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7 at 11.05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634" y="3457098"/>
            <a:ext cx="2519409" cy="911276"/>
          </a:xfrm>
          <a:prstGeom prst="rect">
            <a:avLst/>
          </a:prstGeom>
        </p:spPr>
      </p:pic>
      <p:pic>
        <p:nvPicPr>
          <p:cNvPr id="16" name="Picture 15" descr="Screen Shot 2014-08-07 at 12.29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475" y="1008012"/>
            <a:ext cx="3987800" cy="495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7E7ED15-F84A-4E1A-A847-3BE5823DB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1" t="27969" r="77835" b="58595"/>
          <a:stretch/>
        </p:blipFill>
        <p:spPr>
          <a:xfrm>
            <a:off x="311139" y="1846041"/>
            <a:ext cx="1751432" cy="1257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Desafío 1: Moverse hacia adelante (3 segundos)</a:t>
            </a:r>
          </a:p>
        </p:txBody>
      </p:sp>
      <p:pic>
        <p:nvPicPr>
          <p:cNvPr id="6" name="Picture 5" descr="cYe8ZOwCkOQ8qFYjFHcssZvIxYReepNrvHOdvHnFdMc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57"/>
          <a:stretch/>
        </p:blipFill>
        <p:spPr>
          <a:xfrm>
            <a:off x="2792750" y="1846041"/>
            <a:ext cx="1752623" cy="1020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5615" y="1614650"/>
            <a:ext cx="35404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PASO 1: Ventana de bloque verde, selecciona y arrastra el bloque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Move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Steering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hasta el área de programación.</a:t>
            </a:r>
          </a:p>
          <a:p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PASO 2: Suéltalo al lado del bloque de inicio (Flecha verde).</a:t>
            </a:r>
          </a:p>
          <a:p>
            <a:endParaRPr lang="en-US" dirty="0"/>
          </a:p>
          <a:p>
            <a:r>
              <a:rPr lang="es-MX" dirty="0"/>
              <a:t>PASO 3: Selecciona Opciones. Mover “3 Segundos”</a:t>
            </a:r>
          </a:p>
          <a:p>
            <a:endParaRPr lang="es-MX" dirty="0"/>
          </a:p>
          <a:p>
            <a:r>
              <a:rPr lang="es-MX" dirty="0"/>
              <a:t>PASO 4: Conectar el EV3 a su laptop a través del cable USB</a:t>
            </a:r>
          </a:p>
          <a:p>
            <a:endParaRPr lang="es-MX" dirty="0"/>
          </a:p>
          <a:p>
            <a:r>
              <a:rPr lang="es-MX" dirty="0"/>
              <a:t>PASO 5: Descargar al EV3</a:t>
            </a:r>
          </a:p>
        </p:txBody>
      </p:sp>
      <p:pic>
        <p:nvPicPr>
          <p:cNvPr id="7" name="Picture 6" descr="Screen Shot 2014-08-07 at 10.54.27 A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140" y="4920960"/>
            <a:ext cx="4645054" cy="1565334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48342" y="2249207"/>
            <a:ext cx="1496964" cy="36437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63002" y="2307937"/>
            <a:ext cx="270663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35627" y="5237584"/>
            <a:ext cx="509567" cy="437247"/>
          </a:xfrm>
          <a:prstGeom prst="rect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1848486" y="2428622"/>
            <a:ext cx="1089676" cy="184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895"/>
          <a:stretch/>
        </p:blipFill>
        <p:spPr>
          <a:xfrm>
            <a:off x="526316" y="3110190"/>
            <a:ext cx="1689876" cy="17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2631" y="1671252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Paso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0179" y="37329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Paso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50659" y="46981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Insrucciones del Maestro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45474" cy="51203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Divide la clase en grupos según sea necesario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Dale a cada equipo una copia de la hoja de trabajo desafío de Moviéndose derecho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Los detalles del desafío están en la diapositiva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Discusión en la Diapositiva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La solución la diapositiva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Una mejor manera en la diapositiva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Moviéndose derecho: segundos vs. Grados vs. Rotaciones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55958" cy="4373563"/>
          </a:xfrm>
        </p:spPr>
        <p:txBody>
          <a:bodyPr>
            <a:normAutofit/>
          </a:bodyPr>
          <a:lstStyle/>
          <a:p>
            <a:r>
              <a:rPr lang="es-MX" dirty="0"/>
              <a:t>DESAFIO: Mueve su robot hacia adelante desde la línea de inicio hasta la meta (1) y de vuelta al inicio (2).</a:t>
            </a:r>
          </a:p>
          <a:p>
            <a:r>
              <a:rPr lang="es-MX" dirty="0"/>
              <a:t>Intenta los modos de SEGUNDOS, GRADOS o ROTACIONES y ajusta la duración/distancia</a:t>
            </a:r>
          </a:p>
          <a:p>
            <a:r>
              <a:rPr lang="es-MX" dirty="0"/>
              <a:t>Intenta diferentes velocidades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1263" y="34490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053" y="36014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80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9774" y="574487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INICIO</a:t>
            </a:r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667610" y="5405934"/>
            <a:ext cx="1053186" cy="1120696"/>
            <a:chOff x="6507213" y="1268447"/>
            <a:chExt cx="1199001" cy="1488066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0" y="1268447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Discusión De Moviéndose derecho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010" y="926708"/>
            <a:ext cx="7720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b="1" dirty="0"/>
          </a:p>
          <a:p>
            <a:r>
              <a:rPr lang="es-MX" sz="2400" b="1" dirty="0"/>
              <a:t>¿Adivinaste y comprobaste mucho?</a:t>
            </a:r>
          </a:p>
          <a:p>
            <a:r>
              <a:rPr lang="es-MX" sz="2400" dirty="0">
                <a:solidFill>
                  <a:srgbClr val="FF0000"/>
                </a:solidFill>
              </a:rPr>
              <a:t>	Sí. La programación con segundos, rotaciones y 	grados usando la conjetura y la comprobación toma 	mucho tiempo y esfuerzo.</a:t>
            </a:r>
            <a:endParaRPr lang="es-MX" sz="2400" b="1" dirty="0"/>
          </a:p>
          <a:p>
            <a:r>
              <a:rPr lang="es-MX" sz="2400" b="1" dirty="0"/>
              <a:t>¿Acaso cambiar la velocidad importa?</a:t>
            </a:r>
          </a:p>
          <a:p>
            <a:pPr lvl="1"/>
            <a:r>
              <a:rPr lang="es-MX" sz="2400" dirty="0">
                <a:solidFill>
                  <a:srgbClr val="FF0000"/>
                </a:solidFill>
              </a:rPr>
              <a:t>Sí. Cuando se mueve en segundos, su velocidad será importante.</a:t>
            </a:r>
            <a:endParaRPr lang="es-MX" sz="2400" b="1" dirty="0"/>
          </a:p>
          <a:p>
            <a:r>
              <a:rPr lang="es-MX" sz="2400" b="1" dirty="0"/>
              <a:t>¿Crees que el tamaño de la rueda importa?¿Por qué?</a:t>
            </a:r>
          </a:p>
          <a:p>
            <a:r>
              <a:rPr lang="es-MX" sz="2400" b="1" dirty="0">
                <a:solidFill>
                  <a:srgbClr val="FF0000"/>
                </a:solidFill>
              </a:rPr>
              <a:t>	</a:t>
            </a:r>
            <a:r>
              <a:rPr lang="es-MX" sz="2400" dirty="0">
                <a:solidFill>
                  <a:srgbClr val="FF0000"/>
                </a:solidFill>
              </a:rPr>
              <a:t>El tamaño de la rueda afecta a los 	grados/rotaciones.</a:t>
            </a:r>
            <a:endParaRPr lang="es-MX" sz="2400" b="1" dirty="0"/>
          </a:p>
          <a:p>
            <a:r>
              <a:rPr lang="es-MX" sz="2400" b="1" dirty="0"/>
              <a:t>¿Crees que el nivel de batería importa?¿Por qué?</a:t>
            </a:r>
          </a:p>
          <a:p>
            <a:pPr lvl="1"/>
            <a:r>
              <a:rPr lang="es-MX" sz="2400" dirty="0">
                <a:solidFill>
                  <a:srgbClr val="FF0000"/>
                </a:solidFill>
              </a:rPr>
              <a:t>Si, cuando se mueve con segundos. El nivel de la batería puede cambiar su potencia(velocidad).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7806</TotalTime>
  <Words>558</Words>
  <Application>Microsoft Office PowerPoint</Application>
  <PresentationFormat>On-screen Show (4:3)</PresentationFormat>
  <Paragraphs>97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Lecciones de programación para principiantes</vt:lpstr>
      <vt:lpstr>Objetivos de la lección</vt:lpstr>
      <vt:lpstr>Bloque de Mover la dirección “Move STEERING”</vt:lpstr>
      <vt:lpstr>Poder Negativo y Positivo: Retroceder y avanzar</vt:lpstr>
      <vt:lpstr>¿Cómo moverse hacia adelante?</vt:lpstr>
      <vt:lpstr>Desafío 1: Moverse hacia adelante (3 segundos)</vt:lpstr>
      <vt:lpstr>Insrucciones del Maestro</vt:lpstr>
      <vt:lpstr>Moviéndose derecho: segundos vs. Grados vs. Rotaciones</vt:lpstr>
      <vt:lpstr>Discusión De Moviéndose derecho</vt:lpstr>
      <vt:lpstr>La Solucion del Reto</vt:lpstr>
      <vt:lpstr>Solución: Usando Port View</vt:lpstr>
      <vt:lpstr>CREDIToS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Usuario</cp:lastModifiedBy>
  <cp:revision>24</cp:revision>
  <cp:lastPrinted>2016-07-04T14:38:40Z</cp:lastPrinted>
  <dcterms:created xsi:type="dcterms:W3CDTF">2014-08-07T02:19:13Z</dcterms:created>
  <dcterms:modified xsi:type="dcterms:W3CDTF">2017-08-26T01:55:17Z</dcterms:modified>
</cp:coreProperties>
</file>