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51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1785-711F-634A-8571-8A32296EA8A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2E58-B468-2B4F-99B1-61E309BF6A3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0C9-E358-374D-B61C-EA7B1169F88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DF52-751C-2440-AF86-78EB0A9CFCF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C8C-855A-8949-857A-024862DD2A7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9B-DF80-E844-BE46-FD1EB97BA2E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C890-0347-1B4A-B597-B6F48B4AA10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6B7-1512-C642-A522-E26275CA504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D889-9958-6448-B4F4-9FAA6FEAE71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707E-428A-5841-AF9E-34DFF7B00EF8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B574-AC27-9C47-9096-4BC21A8CC6D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CE89-7036-BD40-A8F5-86FFBA00CF6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7D12-0859-9C46-8E3C-1796799B324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C9AD-E74D-B347-AC6E-A38C4ED328A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91D-375F-CA4C-9BEE-332DAC2C710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8A8-EBB1-8D47-8778-EE05C6D6004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1F4F-293B-FD49-8DC4-192E6FF4177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BC15-2953-A14F-AD3D-B2A4A3E853D6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953D-D81B-624F-99B1-CA967DCB19D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E26-4B0F-3D47-B265-76855C4C91DB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3971-2E2D-5048-BB50-1569E49DCBC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CC5C-9E5A-574B-B00C-48FD0073624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44B2C2-035E-2546-857A-90AD81828F2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0D2D-2649-AF4D-A5DE-27CDBD3AC40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Interruptores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seleccione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interuptor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INTERRUPTOR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Interrogando</a:t>
            </a:r>
            <a:r>
              <a:rPr lang="en-US" dirty="0" smtClean="0"/>
              <a:t> al robot y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 la </a:t>
            </a:r>
            <a:r>
              <a:rPr lang="en-US" dirty="0" err="1" smtClean="0"/>
              <a:t>respuesta</a:t>
            </a:r>
            <a:endParaRPr lang="en-US" dirty="0" smtClean="0"/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Vé</a:t>
            </a:r>
            <a:r>
              <a:rPr lang="en-US" dirty="0" smtClean="0"/>
              <a:t> el robot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? O no la </a:t>
            </a:r>
            <a:r>
              <a:rPr lang="en-US" dirty="0" err="1" smtClean="0"/>
              <a:t>vé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Practicamente</a:t>
            </a:r>
            <a:r>
              <a:rPr lang="en-US" dirty="0" smtClean="0"/>
              <a:t> un </a:t>
            </a:r>
            <a:r>
              <a:rPr lang="en-US" dirty="0" err="1" smtClean="0"/>
              <a:t>pregunta</a:t>
            </a:r>
            <a:r>
              <a:rPr lang="en-US" dirty="0" smtClean="0"/>
              <a:t> con </a:t>
            </a:r>
            <a:r>
              <a:rPr lang="en-US" dirty="0" err="1" smtClean="0"/>
              <a:t>respuesta</a:t>
            </a:r>
            <a:r>
              <a:rPr lang="en-US" dirty="0" smtClean="0"/>
              <a:t> SI/NO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la </a:t>
            </a:r>
            <a:r>
              <a:rPr lang="en-US" dirty="0" err="1" smtClean="0"/>
              <a:t>pestaña</a:t>
            </a:r>
            <a:r>
              <a:rPr lang="en-US" dirty="0" smtClean="0"/>
              <a:t> </a:t>
            </a:r>
            <a:r>
              <a:rPr lang="en-US" dirty="0" err="1" smtClean="0"/>
              <a:t>naranja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Pregunta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cuestión</a:t>
            </a:r>
            <a:r>
              <a:rPr lang="en-US" dirty="0" smtClean="0"/>
              <a:t>: </a:t>
            </a:r>
            <a:r>
              <a:rPr lang="en-US" dirty="0" err="1" smtClean="0"/>
              <a:t>fué</a:t>
            </a:r>
            <a:r>
              <a:rPr lang="en-US" dirty="0" smtClean="0"/>
              <a:t> </a:t>
            </a:r>
            <a:r>
              <a:rPr lang="en-US" dirty="0" err="1" smtClean="0"/>
              <a:t>tocado</a:t>
            </a:r>
            <a:r>
              <a:rPr lang="en-US" dirty="0" smtClean="0"/>
              <a:t> el sensor </a:t>
            </a:r>
            <a:r>
              <a:rPr lang="en-US" dirty="0" err="1" smtClean="0"/>
              <a:t>táctil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afirmativa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DESAFIO DE </a:t>
            </a:r>
            <a:r>
              <a:rPr lang="en-US" dirty="0" err="1" smtClean="0"/>
              <a:t>BloQUE</a:t>
            </a:r>
            <a:r>
              <a:rPr lang="en-US" dirty="0" smtClean="0"/>
              <a:t> INTERRUPTOR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905390" cy="510759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Desafio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Escribe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el sensor </a:t>
            </a:r>
            <a:r>
              <a:rPr lang="en-US" sz="2400" dirty="0" err="1" smtClean="0"/>
              <a:t>táctil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o no.  </a:t>
            </a:r>
          </a:p>
          <a:p>
            <a:r>
              <a:rPr lang="en-US" sz="2400" dirty="0" smtClean="0"/>
              <a:t>Si el sensor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</a:t>
            </a:r>
            <a:r>
              <a:rPr lang="en-US" sz="2400" dirty="0" err="1" smtClean="0"/>
              <a:t>tu</a:t>
            </a:r>
            <a:r>
              <a:rPr lang="en-US" sz="2400" dirty="0" smtClean="0"/>
              <a:t>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un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Si el sensor no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el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triste.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triste.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Recomendación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Necesitaras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, loops y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interruptores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745" y="5475637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9624" y="4431806"/>
            <a:ext cx="16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</a:t>
            </a:r>
            <a:r>
              <a:rPr lang="en-US" dirty="0" err="1" smtClean="0"/>
              <a:t>táctil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seleccionado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2745" y="3373280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Puedes</a:t>
            </a:r>
            <a:r>
              <a:rPr lang="en-US" sz="3200" dirty="0" smtClean="0"/>
              <a:t> </a:t>
            </a:r>
            <a:r>
              <a:rPr lang="en-US" sz="3200" dirty="0" err="1" smtClean="0"/>
              <a:t>escribir</a:t>
            </a:r>
            <a:r>
              <a:rPr lang="en-US" sz="3200" dirty="0" smtClean="0"/>
              <a:t> un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coloca</a:t>
            </a:r>
            <a:r>
              <a:rPr lang="en-US" sz="3200" dirty="0" smtClean="0"/>
              <a:t> </a:t>
            </a:r>
            <a:r>
              <a:rPr lang="en-US" sz="3200" dirty="0" err="1" smtClean="0"/>
              <a:t>ojos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la </a:t>
            </a:r>
            <a:r>
              <a:rPr lang="en-US" sz="3200" dirty="0" err="1" smtClean="0"/>
              <a:t>pantalla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tocas</a:t>
            </a:r>
            <a:r>
              <a:rPr lang="en-US" sz="3200" dirty="0" smtClean="0"/>
              <a:t> el sensor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, y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triste </a:t>
            </a:r>
            <a:r>
              <a:rPr lang="en-US" sz="3200" dirty="0" err="1" smtClean="0"/>
              <a:t>si</a:t>
            </a:r>
            <a:r>
              <a:rPr lang="en-US" sz="3200" dirty="0" smtClean="0"/>
              <a:t> lo </a:t>
            </a:r>
            <a:r>
              <a:rPr lang="en-US" sz="3200" dirty="0" err="1" smtClean="0"/>
              <a:t>tocas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segunda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(y continua </a:t>
            </a:r>
            <a:r>
              <a:rPr lang="en-US" sz="3200" dirty="0" err="1" smtClean="0"/>
              <a:t>alternando</a:t>
            </a:r>
            <a:r>
              <a:rPr lang="en-US" sz="3200" dirty="0"/>
              <a:t> </a:t>
            </a:r>
            <a:r>
              <a:rPr lang="en-US" sz="3200" dirty="0" smtClean="0"/>
              <a:t>con </a:t>
            </a:r>
            <a:r>
              <a:rPr lang="en-US" sz="3200" dirty="0" err="1" smtClean="0"/>
              <a:t>cada</a:t>
            </a:r>
            <a:r>
              <a:rPr lang="en-US" sz="3200" dirty="0" smtClean="0"/>
              <a:t> toque del sensor)?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Créditos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6311</TotalTime>
  <Words>334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OBJETIVOS DE ESTA LECCION</vt:lpstr>
      <vt:lpstr>BloQUE INTERRUPTOR</vt:lpstr>
      <vt:lpstr>DESAFIO DE BloQUE INTERRUPTOR #1</vt:lpstr>
      <vt:lpstr>SOLUTIcion al desafio #1</vt:lpstr>
      <vt:lpstr>Desafio de bloque interruptor #2</vt:lpstr>
      <vt:lpstr>Solucion al desafio #2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Srinivasan Seshan</cp:lastModifiedBy>
  <cp:revision>8</cp:revision>
  <dcterms:created xsi:type="dcterms:W3CDTF">2014-08-07T02:19:13Z</dcterms:created>
  <dcterms:modified xsi:type="dcterms:W3CDTF">2017-02-11T15:12:21Z</dcterms:modified>
</cp:coreProperties>
</file>