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419" r:id="rId7"/>
    <p:sldId id="327" r:id="rId8"/>
    <p:sldId id="424" r:id="rId9"/>
    <p:sldId id="267" r:id="rId10"/>
    <p:sldId id="412" r:id="rId11"/>
    <p:sldId id="421" r:id="rId12"/>
    <p:sldId id="413" r:id="rId13"/>
    <p:sldId id="422" r:id="rId14"/>
    <p:sldId id="42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3" autoAdjust="0"/>
    <p:restoredTop sz="96271" autoAdjust="0"/>
  </p:normalViewPr>
  <p:slideViewPr>
    <p:cSldViewPr snapToGrid="0" snapToObjects="1">
      <p:cViewPr varScale="1">
        <p:scale>
          <a:sx n="106" d="100"/>
          <a:sy n="106" d="100"/>
        </p:scale>
        <p:origin x="15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9-CDE8-564F-A32A-D111D2B5DEDF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39DB-0282-2D43-A88B-5F84187E61CB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3E0-C5EC-BE4E-AAE9-D56E452479DD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F42C-B4E1-5841-9147-5DFD4C8BD9AC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5B8-4A35-2F4B-9BE5-A9E032A37919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96-B6B6-9F46-8145-E884FC689B52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8181-6EF9-BB46-881E-49425AE4A1D6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B58-9E1D-8C4A-B30B-612CD10181F2}" type="datetime1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D06-D031-574C-B314-3D3A913D09A7}" type="datetime1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501-297D-E04E-8371-D2DC10164BF0}" type="datetime1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0354-FE89-EB42-A40C-D608C6421438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A35E-C1E6-2F43-8D1F-8D1A0506DE17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002-C9C3-8B41-BCCA-4C3D472D296D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4892-FDBA-334B-B903-5C82D96F601B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82C5-10F4-024F-B461-568BB589AC83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C3B7-D02A-A04B-90C6-1ABC246C483D}" type="datetime1">
              <a:rPr lang="en-US" smtClean="0"/>
              <a:t>9/2/2017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BEF8-8D86-144F-A470-7B3703EFCEC9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D03-A66B-894C-99E9-CCC3E8C15D2F}" type="datetime1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3EF3-9D1A-AB4B-A2CC-56F2A1F031E5}" type="datetime1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B34-34E0-ED47-A72E-77439100E0C1}" type="datetime1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F122-2B3D-7B4C-AB84-64E5124E11F9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BCC-C4CA-584C-B495-6C2009ADC7DF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6CF60A4-F499-2743-ACBB-982E5F01925A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437D-136E-7246-8394-8265CCC540D4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 de </a:t>
            </a:r>
            <a:r>
              <a:rPr lang="en-US" dirty="0" err="1"/>
              <a:t>Tacto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9935" y="5741850"/>
            <a:ext cx="8723161" cy="602769"/>
          </a:xfrm>
        </p:spPr>
        <p:txBody>
          <a:bodyPr/>
          <a:lstStyle/>
          <a:p>
            <a:pPr algn="ctr"/>
            <a:r>
              <a:rPr lang="es-MX" sz="2400" dirty="0">
                <a:solidFill>
                  <a:srgbClr val="D1282E"/>
                </a:solidFill>
              </a:rPr>
              <a:t>Lección</a:t>
            </a:r>
            <a:r>
              <a:rPr lang="en-US" sz="2400" dirty="0">
                <a:solidFill>
                  <a:srgbClr val="D1282E"/>
                </a:solidFill>
              </a:rPr>
              <a:t> </a:t>
            </a:r>
            <a:r>
              <a:rPr lang="es-MX" sz="2400" dirty="0">
                <a:solidFill>
                  <a:srgbClr val="D1282E"/>
                </a:solidFill>
              </a:rPr>
              <a:t>de Programación PARA Principiantes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s-MX" sz="2800" dirty="0"/>
              <a:t>Programe su robot para que se mueva hasta que toque el borde de una pared. Luego retrocede y gire a la derecha 90 grados.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214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 = No Presionado</a:t>
            </a:r>
          </a:p>
          <a:p>
            <a:r>
              <a:rPr lang="es-MX" dirty="0"/>
              <a:t>1 = Presionado</a:t>
            </a:r>
          </a:p>
          <a:p>
            <a:r>
              <a:rPr lang="es-MX" dirty="0"/>
              <a:t>2 = En contacto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2144060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Sugerencia: Combinarás el bloque de</a:t>
            </a:r>
          </a:p>
          <a:p>
            <a:r>
              <a:rPr lang="es-MX" b="1" dirty="0"/>
              <a:t> Mover la dirección + Girar + Bloque de Esperar</a:t>
            </a:r>
            <a:endParaRPr lang="es-MX" dirty="0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del desafío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60AFA69-94AA-461B-83CE-E426DDF6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" t="31408" r="51784" b="35777"/>
          <a:stretch/>
        </p:blipFill>
        <p:spPr>
          <a:xfrm>
            <a:off x="0" y="1665449"/>
            <a:ext cx="8809149" cy="34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s-MX" dirty="0"/>
              <a:t>¿Por qué utilizó MOTOR ENCENDIDO para estos desafíos?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s-MX" b="0" dirty="0">
                <a:solidFill>
                  <a:srgbClr val="FF0000"/>
                </a:solidFill>
              </a:rPr>
              <a:t>Usted quiere leer el sensor mientras el motor está encendido.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s-MX" dirty="0"/>
              <a:t>¿Por qué usamos el BLOQUE DE ESPERAR en estos desafíos?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b="0" dirty="0">
                <a:solidFill>
                  <a:srgbClr val="FF0000"/>
                </a:solidFill>
              </a:rPr>
              <a:t>	Necesitamos programar para esperar la lectura correcta.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dirty="0"/>
              <a:t>¿Cuál es la diferencia entre PRESIONADO, NO PRESIONADO y EN CONTACTO?</a:t>
            </a:r>
            <a:endParaRPr lang="es-MX" dirty="0">
              <a:solidFill>
                <a:srgbClr val="FF0000"/>
              </a:solidFill>
            </a:endParaRPr>
          </a:p>
          <a:p>
            <a:r>
              <a:rPr lang="es-MX" b="0" dirty="0">
                <a:solidFill>
                  <a:srgbClr val="FF0000"/>
                </a:solidFill>
              </a:rPr>
              <a:t>	PRESIONADO = oprimir, NO PRESIONADO = no oprimir, </a:t>
            </a:r>
            <a:br>
              <a:rPr lang="es-MX" b="0" dirty="0">
                <a:solidFill>
                  <a:srgbClr val="FF0000"/>
                </a:solidFill>
              </a:rPr>
            </a:br>
            <a:r>
              <a:rPr lang="es-MX" b="0" dirty="0">
                <a:solidFill>
                  <a:srgbClr val="FF0000"/>
                </a:solidFill>
              </a:rPr>
              <a:t>	EN CONTACTO = presionado y liberado </a:t>
            </a:r>
            <a:r>
              <a:rPr lang="es-MX" b="0" dirty="0" err="1">
                <a:solidFill>
                  <a:srgbClr val="FF0000"/>
                </a:solidFill>
              </a:rPr>
              <a:t>rapidamente</a:t>
            </a:r>
            <a:endParaRPr lang="es-MX" b="0" dirty="0">
              <a:solidFill>
                <a:srgbClr val="FF0000"/>
              </a:solidFill>
            </a:endParaRPr>
          </a:p>
          <a:p>
            <a:r>
              <a:rPr lang="es-MX" dirty="0"/>
              <a:t>¿Cuáles son algunas situaciones que puede que utilizas cada una de estas?</a:t>
            </a:r>
          </a:p>
          <a:p>
            <a:r>
              <a:rPr lang="es-MX" dirty="0">
                <a:solidFill>
                  <a:srgbClr val="FF0000"/>
                </a:solidFill>
              </a:rPr>
              <a:t>	</a:t>
            </a:r>
            <a:r>
              <a:rPr lang="es-MX" b="0" dirty="0">
                <a:solidFill>
                  <a:srgbClr val="FF0000"/>
                </a:solidFill>
              </a:rPr>
              <a:t> PRESIONADO = chocar contra una pared, EN CONTACTO = tocar con la mano</a:t>
            </a:r>
            <a:br>
              <a:rPr lang="es-MX" b="0" dirty="0">
                <a:solidFill>
                  <a:srgbClr val="FF0000"/>
                </a:solidFill>
              </a:rPr>
            </a:br>
            <a:r>
              <a:rPr lang="es-MX" b="0" dirty="0">
                <a:solidFill>
                  <a:srgbClr val="FF0000"/>
                </a:solidFill>
              </a:rPr>
              <a:t>	NO PRESIONADO = ya no toca una pared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1800" dirty="0"/>
              <a:t>Este tutorial fue creado por </a:t>
            </a:r>
            <a:r>
              <a:rPr lang="es-MX" sz="1800" dirty="0" err="1"/>
              <a:t>Sanjay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and </a:t>
            </a:r>
            <a:r>
              <a:rPr lang="es-MX" sz="1800" dirty="0" err="1"/>
              <a:t>Arvind</a:t>
            </a:r>
            <a:r>
              <a:rPr lang="es-MX" sz="1800" dirty="0"/>
              <a:t> </a:t>
            </a:r>
            <a:r>
              <a:rPr lang="es-MX" sz="1800" dirty="0" err="1"/>
              <a:t>Seshan</a:t>
            </a:r>
            <a:r>
              <a:rPr lang="es-MX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Traducida por: Ian De La Garza </a:t>
            </a:r>
            <a:r>
              <a:rPr lang="es-MX" sz="1800" dirty="0" err="1"/>
              <a:t>Team</a:t>
            </a:r>
            <a:r>
              <a:rPr lang="es-MX" sz="1800" dirty="0"/>
              <a:t>: </a:t>
            </a:r>
            <a:r>
              <a:rPr lang="es-MX" sz="1800" dirty="0" err="1"/>
              <a:t>Voltec</a:t>
            </a:r>
            <a:r>
              <a:rPr lang="es-MX" sz="1800" dirty="0"/>
              <a:t> </a:t>
            </a:r>
            <a:r>
              <a:rPr lang="es-MX" sz="1800" dirty="0" err="1"/>
              <a:t>Robotics</a:t>
            </a:r>
            <a:r>
              <a:rPr lang="es-MX" sz="1800" dirty="0"/>
              <a:t> 6647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Mas lecciones disponibles en www.ev3lessons.com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MX" altLang="en-US" sz="2000" dirty="0">
                <a:solidFill>
                  <a:srgbClr val="000000"/>
                </a:solidFill>
                <a:latin typeface="Helvetica Neue"/>
              </a:rPr>
              <a:t>                         Esta obra obtiene su licencia bajo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2017 Last Update: (5/16/2017)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lección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Aprender a usar el sensor táctil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Aprender a usar el bloque de esperar (</a:t>
            </a:r>
            <a:r>
              <a:rPr lang="es-MX" dirty="0" err="1"/>
              <a:t>Wait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Block)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Aprender la diferencias entre el bloque de esperar y los bloques de sensores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Aprenda usar el bloque de movimiento en modo “Encendido”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sensor</a:t>
            </a:r>
            <a:r>
              <a:rPr lang="en-US" dirty="0"/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Un sensor permite que el programa EV3 tome mediciones y recolecte datos sobre el entorno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Los sensores EV3 incluye:</a:t>
            </a:r>
          </a:p>
          <a:p>
            <a:pPr marL="800100" lvl="1" indent="-342900"/>
            <a:r>
              <a:rPr lang="es-MX" dirty="0"/>
              <a:t>Color – Mide el color y la oscuridad</a:t>
            </a:r>
          </a:p>
          <a:p>
            <a:pPr marL="800100" lvl="1" indent="-342900"/>
            <a:r>
              <a:rPr lang="es-MX" dirty="0" err="1"/>
              <a:t>Gyro</a:t>
            </a:r>
            <a:r>
              <a:rPr lang="es-MX" dirty="0"/>
              <a:t> – Mide la rotación del robot</a:t>
            </a:r>
          </a:p>
          <a:p>
            <a:pPr marL="800100" lvl="1" indent="-342900"/>
            <a:r>
              <a:rPr lang="es-MX" dirty="0"/>
              <a:t>Ultrasonido – Mide la distancia de los objetos cercanos</a:t>
            </a:r>
          </a:p>
          <a:p>
            <a:pPr marL="800100" lvl="1" indent="-342900"/>
            <a:r>
              <a:rPr lang="es-MX" dirty="0"/>
              <a:t>Tacto – Mide el contacto con la superficie</a:t>
            </a:r>
          </a:p>
          <a:p>
            <a:pPr marL="800100" lvl="1" indent="-342900"/>
            <a:r>
              <a:rPr lang="es-MX" dirty="0"/>
              <a:t>Infrarrojo – Mide las señales del control 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Imagen de: </a:t>
            </a:r>
            <a:r>
              <a:rPr lang="es-MX" sz="1100" dirty="0">
                <a:hlinkClick r:id="rId4"/>
              </a:rPr>
              <a:t>http://www.ucalgary.ca/IOSTEM/files/IOSTEM/media_crop/44/public/sensors.jpg</a:t>
            </a:r>
            <a:r>
              <a:rPr lang="es-MX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es el sensor de tacto?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dirty="0"/>
              <a:t>El sensor táctil puede detectar cuando el botón rojo del sensor este presionado o soltado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dirty="0"/>
              <a:t>Con esta información, puedes programar una acción cuando el sensor esta:	</a:t>
            </a:r>
          </a:p>
          <a:p>
            <a:pPr algn="r"/>
            <a:r>
              <a:rPr lang="es-MX" dirty="0"/>
              <a:t>Actualmente Presionado</a:t>
            </a:r>
          </a:p>
          <a:p>
            <a:pPr algn="r"/>
            <a:r>
              <a:rPr lang="es-MX" dirty="0"/>
              <a:t>	 Actualmente No Presionado</a:t>
            </a:r>
          </a:p>
          <a:p>
            <a:pPr algn="r"/>
            <a:r>
              <a:rPr lang="es-MX" dirty="0"/>
              <a:t>	Presionado y soltado rápidamente (En contacto)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dirty="0"/>
              <a:t>¿Cuándo puede usar este sensor? </a:t>
            </a:r>
          </a:p>
          <a:p>
            <a:pPr marL="800100" lvl="1" indent="-342900"/>
            <a:r>
              <a:rPr lang="es-MX" dirty="0"/>
              <a:t>Útil para programar “moverse hasta que el sensor táctil sea presionado / soltado / contactado”.</a:t>
            </a:r>
          </a:p>
          <a:p>
            <a:pPr marL="800100" lvl="1" indent="-342900"/>
            <a:r>
              <a:rPr lang="es-MX" dirty="0"/>
              <a:t>Por ejemplo, si pones un sensor táctil en la parte delantera del robot, puedes hacerlo que se detenga hasta que choque contra algo. </a:t>
            </a:r>
          </a:p>
          <a:p>
            <a:pPr marL="800100" lvl="1" indent="-342900"/>
            <a:r>
              <a:rPr lang="es-MX" dirty="0"/>
              <a:t>También puede iniciar o detener el programa cuando se pulsa un sensor táctil.</a:t>
            </a:r>
            <a:endParaRPr lang="es-MX" b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rmAutofit fontScale="90000"/>
          </a:bodyPr>
          <a:lstStyle/>
          <a:p>
            <a:r>
              <a:rPr lang="es-MX"/>
              <a:t>¿Qué significa “en contacto"? *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090796"/>
              </p:ext>
            </p:extLst>
          </p:nvPr>
        </p:nvGraphicFramePr>
        <p:xfrm>
          <a:off x="457200" y="2763247"/>
          <a:ext cx="7958036" cy="3269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Tiempo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Acin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Presionado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No Presionado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En contacto</a:t>
                      </a:r>
                    </a:p>
                  </a:txBody>
                  <a:tcPr marL="62703" marR="15676" marT="15676" marB="156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noProof="0" dirty="0">
                          <a:effectLst/>
                        </a:rPr>
                        <a:t>El botón empieza liberado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Falso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Verdadero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Falso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noProof="0" dirty="0">
                          <a:effectLst/>
                        </a:rPr>
                        <a:t>El botón es presionado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Verdadero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Falso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Falso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noProof="0" dirty="0">
                          <a:effectLst/>
                        </a:rPr>
                        <a:t>El botón es liberado y el programa lee el sensor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s-MX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Falso</a:t>
                      </a:r>
                      <a:endParaRPr lang="es-MX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s-MX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Verdadero</a:t>
                      </a:r>
                      <a:endParaRPr lang="es-MX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b="1" u="sng" noProof="0" dirty="0">
                          <a:solidFill>
                            <a:schemeClr val="tx2"/>
                          </a:solidFill>
                          <a:effectLst/>
                        </a:rPr>
                        <a:t>Verdadero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noProof="0" dirty="0">
                          <a:effectLst/>
                        </a:rPr>
                        <a:t>El botón es liberado, y el programa prueba el sensor de Tacto otra vez.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Falso</a:t>
                      </a:r>
                      <a:endParaRPr lang="es-MX" sz="1400" noProof="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Verdadero</a:t>
                      </a:r>
                      <a:endParaRPr lang="es-MX" sz="1400" noProof="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s-MX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Falso</a:t>
                      </a:r>
                      <a:endParaRPr lang="es-MX" sz="1400" noProof="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noProof="0" dirty="0">
                          <a:effectLst/>
                        </a:rPr>
                        <a:t>El botón es presionado una segunda vez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Verdadero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Falso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Falso</a:t>
                      </a:r>
                      <a:endParaRPr lang="es-MX" sz="1400" noProof="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noProof="0" dirty="0">
                          <a:effectLst/>
                        </a:rPr>
                        <a:t>El botón es liberado, pero el programa no lee el sensor</a:t>
                      </a: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s-MX" noProof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s-MX" noProof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200</a:t>
                      </a:r>
                      <a:r>
                        <a:rPr lang="es-MX" sz="1400" baseline="0" noProof="0">
                          <a:effectLst/>
                        </a:rPr>
                        <a:t> secs later…</a:t>
                      </a:r>
                      <a:endParaRPr lang="es-MX" sz="1400" noProof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noProof="0" dirty="0">
                          <a:effectLst/>
                        </a:rPr>
                        <a:t>Programa lee el sensor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s-MX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Falso</a:t>
                      </a:r>
                      <a:endParaRPr lang="es-MX" sz="1400" noProof="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Verdadero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b="1" u="sng" noProof="0" dirty="0">
                          <a:solidFill>
                            <a:schemeClr val="tx2"/>
                          </a:solidFill>
                          <a:effectLst/>
                        </a:rPr>
                        <a:t>Verdadero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>
                          <a:effectLst/>
                        </a:rPr>
                        <a:t>201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400" noProof="0" dirty="0">
                          <a:effectLst/>
                        </a:rPr>
                        <a:t>El botón es liberado y el programa prueba el sensor de Tacto otra vez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Falso</a:t>
                      </a:r>
                      <a:endParaRPr lang="es-MX" sz="1400" noProof="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Verdadero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400" noProof="0" dirty="0">
                          <a:effectLst/>
                        </a:rPr>
                        <a:t>Falso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sensor básicamente es como un interruptor Verdadero / Falso</a:t>
            </a:r>
          </a:p>
          <a:p>
            <a:r>
              <a:rPr lang="es-MX" dirty="0"/>
              <a:t>“En contacto" puede ser complicado. ¿Qué condiciones deben existir para que el sensor lea Verdadero para en contacto?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Based on the Lego EV3 help screen</a:t>
            </a:r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s-MX"/>
              <a:t>¿Comó programar con el sensor de tacto?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 fontScale="92500"/>
          </a:bodyPr>
          <a:lstStyle/>
          <a:p>
            <a:r>
              <a:rPr lang="es-MX" b="0" u="sng" dirty="0"/>
              <a:t>Pestaña  Amarilla de sensores: Bloques de Sensores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0" dirty="0"/>
              <a:t>Se usan para leer y compara los valores de  los sensores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© EV3Lessons.com, 2016, (Last edit: 07/04/16)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s-MX" smtClean="0"/>
              <a:t>6</a:t>
            </a:fld>
            <a:endParaRPr lang="es-MX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n>
                  <a:solidFill>
                    <a:srgbClr val="FF6600"/>
                  </a:solidFill>
                </a:ln>
              </a:rPr>
              <a:t>En esta lección se usara el bloque de Esperar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0" u="sng" dirty="0"/>
              <a:t>Pestaña naranja de control de flujo: Bloque de esperar</a:t>
            </a:r>
          </a:p>
          <a:p>
            <a:pPr lvl="1"/>
            <a:r>
              <a:rPr lang="es-MX" dirty="0"/>
              <a:t>Se usa para esperar la lectura de un señor (o tiempo)</a:t>
            </a:r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241865"/>
            <a:ext cx="8114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Hay un bloque de sensor táctil en la pestaña amarilla, pero hay Esperar para Tacto en la pestaña naranja. ¿¿¿¡¡¡ Pero cual es la diferencia!!!???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4" y="152718"/>
            <a:ext cx="8409903" cy="1371600"/>
          </a:xfrm>
        </p:spPr>
        <p:txBody>
          <a:bodyPr/>
          <a:lstStyle/>
          <a:p>
            <a:r>
              <a:rPr lang="es-MX" dirty="0"/>
              <a:t>Mover, Encendido y apagado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5701" y="3830831"/>
            <a:ext cx="312889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Sugerencia de Novato: </a:t>
            </a:r>
            <a:r>
              <a:rPr lang="es-MX" dirty="0"/>
              <a:t>El Motor en encendido debe ser seguido por otro bloque (por ejemplo, Bloque de Espera)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¿Que pasaría si pones el bloque de mover dirección y lo dejaras en “encendido”?</a:t>
            </a:r>
          </a:p>
          <a:p>
            <a:r>
              <a:rPr lang="es-MX" dirty="0"/>
              <a:t>Acaso el robot se…</a:t>
            </a:r>
          </a:p>
          <a:p>
            <a:r>
              <a:rPr lang="es-MX" dirty="0"/>
              <a:t>	1) Movería?</a:t>
            </a:r>
          </a:p>
          <a:p>
            <a:r>
              <a:rPr lang="es-MX" dirty="0"/>
              <a:t>	2) Movería por un poco tiempo?</a:t>
            </a:r>
          </a:p>
          <a:p>
            <a:r>
              <a:rPr lang="es-MX" dirty="0"/>
              <a:t>	3) No se movería en absoluto?</a:t>
            </a:r>
          </a:p>
          <a:p>
            <a:r>
              <a:rPr lang="es-MX" dirty="0"/>
              <a:t>	</a:t>
            </a:r>
          </a:p>
          <a:p>
            <a:r>
              <a:rPr lang="es-MX" dirty="0"/>
              <a:t>RESPUESTA. No se movería en </a:t>
            </a:r>
          </a:p>
          <a:p>
            <a:r>
              <a:rPr lang="es-MX" dirty="0"/>
              <a:t>absoluto.</a:t>
            </a:r>
          </a:p>
          <a:p>
            <a:r>
              <a:rPr lang="es-MX" dirty="0"/>
              <a:t>¿Que hace el motor en apagado?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DESafío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s-MX" sz="2800" dirty="0"/>
              <a:t>Programe a su robot para que siga derecho hasta que el sensor toque la mano.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214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 = No Presionado</a:t>
            </a:r>
          </a:p>
          <a:p>
            <a:r>
              <a:rPr lang="es-MX" dirty="0"/>
              <a:t>1 = Presionado</a:t>
            </a:r>
          </a:p>
          <a:p>
            <a:r>
              <a:rPr lang="es-MX" dirty="0"/>
              <a:t>2 = En contacto</a:t>
            </a:r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832159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Sugerencia: </a:t>
            </a:r>
            <a:r>
              <a:rPr lang="es-MX" dirty="0"/>
              <a:t>Combinarás: Mover la dirección + el bloque de esperar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Desafío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screenshot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4290"/>
            <a:ext cx="3429000" cy="283845"/>
          </a:xfrm>
        </p:spPr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716058D-A56A-4543-9323-27A3D66BF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2" t="29155" r="61126" b="38044"/>
          <a:stretch/>
        </p:blipFill>
        <p:spPr>
          <a:xfrm>
            <a:off x="457198" y="980186"/>
            <a:ext cx="8245475" cy="47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6482</TotalTime>
  <Words>804</Words>
  <Application>Microsoft Office PowerPoint</Application>
  <PresentationFormat>On-screen Show (4:3)</PresentationFormat>
  <Paragraphs>153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Lección de Programación PARA Principiantes</vt:lpstr>
      <vt:lpstr>Objetivos de la lección</vt:lpstr>
      <vt:lpstr>¿Qué es un sensor?</vt:lpstr>
      <vt:lpstr>¿Qué es el sensor de tacto?</vt:lpstr>
      <vt:lpstr>¿Qué significa “en contacto"? *</vt:lpstr>
      <vt:lpstr>¿Comó programar con el sensor de tacto?</vt:lpstr>
      <vt:lpstr>Mover, Encendido y apagado </vt:lpstr>
      <vt:lpstr>DESafío 1</vt:lpstr>
      <vt:lpstr>Solución Desafío 1</vt:lpstr>
      <vt:lpstr>Desafío 2</vt:lpstr>
      <vt:lpstr>Solución del desafío 2</vt:lpstr>
      <vt:lpstr>DISCUSSION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Usuario</cp:lastModifiedBy>
  <cp:revision>20</cp:revision>
  <dcterms:created xsi:type="dcterms:W3CDTF">2014-08-07T02:19:13Z</dcterms:created>
  <dcterms:modified xsi:type="dcterms:W3CDTF">2017-09-02T14:29:14Z</dcterms:modified>
</cp:coreProperties>
</file>