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1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6271" autoAdjust="0"/>
  </p:normalViewPr>
  <p:slideViewPr>
    <p:cSldViewPr snapToGrid="0" snapToObjects="1">
      <p:cViewPr>
        <p:scale>
          <a:sx n="100" d="100"/>
          <a:sy n="100" d="100"/>
        </p:scale>
        <p:origin x="178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1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 Last Update: (7/04/2016)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Sensor Ultrasónico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2200" dirty="0">
                <a:solidFill>
                  <a:srgbClr val="D1282E"/>
                </a:solidFill>
              </a:rPr>
              <a:t>Lección</a:t>
            </a:r>
            <a:r>
              <a:rPr lang="en-US" sz="2200" dirty="0">
                <a:solidFill>
                  <a:srgbClr val="D1282E"/>
                </a:solidFill>
              </a:rPr>
              <a:t> </a:t>
            </a:r>
            <a:r>
              <a:rPr lang="es-MX" sz="2200" dirty="0">
                <a:solidFill>
                  <a:srgbClr val="D1282E"/>
                </a:solidFill>
              </a:rPr>
              <a:t>de Programación PARA Principiantes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s-MX"/>
              <a:t>Aprender a dominar la fuerza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En el código anterior el robot siempre se mantuvo en movimiento. Esta versión permite al robot descansar si está entre 15-20 centímetros.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CreditOs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s-MX" dirty="0"/>
              <a:t>Este tutorial fue creado por </a:t>
            </a:r>
            <a:r>
              <a:rPr lang="es-MX" dirty="0" err="1"/>
              <a:t>Sanjay</a:t>
            </a:r>
            <a:r>
              <a:rPr lang="es-MX" dirty="0"/>
              <a:t> </a:t>
            </a:r>
            <a:r>
              <a:rPr lang="es-MX" dirty="0" err="1"/>
              <a:t>Seshan</a:t>
            </a:r>
            <a:r>
              <a:rPr lang="es-MX" dirty="0"/>
              <a:t> and </a:t>
            </a:r>
            <a:r>
              <a:rPr lang="es-MX" dirty="0" err="1"/>
              <a:t>Arvind</a:t>
            </a:r>
            <a:r>
              <a:rPr lang="es-MX" dirty="0"/>
              <a:t> </a:t>
            </a:r>
            <a:r>
              <a:rPr lang="es-MX" dirty="0" err="1"/>
              <a:t>Seshan</a:t>
            </a:r>
            <a:r>
              <a:rPr lang="es-MX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dirty="0"/>
              <a:t>Traducida por: Ian De La Garza </a:t>
            </a:r>
            <a:r>
              <a:rPr lang="es-MX" dirty="0" err="1"/>
              <a:t>Team</a:t>
            </a:r>
            <a:r>
              <a:rPr lang="es-MX" dirty="0"/>
              <a:t>: </a:t>
            </a:r>
            <a:r>
              <a:rPr lang="es-MX" dirty="0" err="1"/>
              <a:t>Voltec</a:t>
            </a:r>
            <a:r>
              <a:rPr lang="es-MX" dirty="0"/>
              <a:t> </a:t>
            </a:r>
            <a:r>
              <a:rPr lang="es-MX" dirty="0" err="1"/>
              <a:t>Robotics</a:t>
            </a:r>
            <a:r>
              <a:rPr lang="es-MX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/>
              <a:t>Mas lecciones disponibles en </a:t>
            </a:r>
            <a:r>
              <a:rPr lang="es-MX">
                <a:hlinkClick r:id="rId3"/>
              </a:rPr>
              <a:t>www.ev3lessons.com</a:t>
            </a:r>
            <a:endParaRPr lang="es-MX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sobre el Sensor Ultrasónico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a usar bloque de Esperar hasta Ultrasónico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la diferencia entre el bloque de Esperar hasta Ultrasónico y el bloque de Ultrasónico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es un sensor?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sensor permite que un programa EV3 mida y recolecte datos sobre su alrededor.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Los sensores EV3 incluyen:</a:t>
            </a:r>
          </a:p>
          <a:p>
            <a:pPr marL="800100" lvl="1" indent="-342900"/>
            <a:r>
              <a:rPr lang="es-MX" dirty="0"/>
              <a:t>Color – mide el color y la oscuridad</a:t>
            </a:r>
          </a:p>
          <a:p>
            <a:pPr marL="800100" lvl="1" indent="-342900"/>
            <a:r>
              <a:rPr lang="es-MX" dirty="0"/>
              <a:t>Giroscopio – mide rotación del robot</a:t>
            </a:r>
          </a:p>
          <a:p>
            <a:pPr marL="800100" lvl="1" indent="-342900"/>
            <a:r>
              <a:rPr lang="es-MX" dirty="0"/>
              <a:t>Ultrasónico – mide distancia de objetos cercanos</a:t>
            </a:r>
          </a:p>
          <a:p>
            <a:pPr marL="800100" lvl="1" indent="-342900"/>
            <a:r>
              <a:rPr lang="es-MX" dirty="0"/>
              <a:t>Táctil – mide contacto con superficies</a:t>
            </a:r>
          </a:p>
          <a:p>
            <a:pPr marL="800100" lvl="1" indent="-342900"/>
            <a:r>
              <a:rPr lang="es-MX" dirty="0"/>
              <a:t>Infrarrojo – mide las señales del control IR</a:t>
            </a:r>
          </a:p>
          <a:p>
            <a:pPr marL="800100" lvl="1" indent="-342900"/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E495732-91AC-46C9-831C-D288545BE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3" t="16420" r="69305" b="56420"/>
          <a:stretch/>
        </p:blipFill>
        <p:spPr>
          <a:xfrm>
            <a:off x="941016" y="3725427"/>
            <a:ext cx="3893581" cy="289033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B2ED183-3986-4A2C-BA1F-5C5BCCB89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1" t="15566" r="58607" b="34585"/>
          <a:stretch/>
        </p:blipFill>
        <p:spPr>
          <a:xfrm>
            <a:off x="4718098" y="3591532"/>
            <a:ext cx="4223443" cy="3294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64696" y="3475167"/>
            <a:ext cx="2126704" cy="309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5449" y="3447581"/>
            <a:ext cx="1812739" cy="367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6286" y="3491967"/>
            <a:ext cx="9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s-MX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28688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Un sensor ultrasónico mide distancia.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Lo usas cuando necesitas estar seguro de que estás a una cierta distancia de un objeto.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La distancia puede ser medida en pulgadas o centímetros.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Para leer el sensor ultrasónico, usaras el bloque de ultrasónico. Para usar el ultrasónico para hacer una acción hasta una distancia, usaras el bloque de Esperar.</a:t>
            </a:r>
            <a:br>
              <a:rPr lang="es-MX" b="0" dirty="0"/>
            </a:br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AD9C50B-14F5-4D6B-AF0C-4AE27252D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1" t="15566" r="58607" b="34585"/>
          <a:stretch/>
        </p:blipFill>
        <p:spPr>
          <a:xfrm>
            <a:off x="4393090" y="1403886"/>
            <a:ext cx="4510779" cy="351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s-MX" dirty="0"/>
              <a:t>Desafío ultrasónico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s-MX" dirty="0">
                <a:solidFill>
                  <a:srgbClr val="008000"/>
                </a:solidFill>
              </a:rPr>
              <a:t>Desafío: Hacer que el robot se mueva hasta que esté 20cm de la pared. </a:t>
            </a:r>
          </a:p>
          <a:p>
            <a:r>
              <a:rPr lang="es-MX" dirty="0">
                <a:solidFill>
                  <a:srgbClr val="000000"/>
                </a:solidFill>
              </a:rPr>
              <a:t>Paso 1: Crea un nuevo programa</a:t>
            </a:r>
          </a:p>
          <a:p>
            <a:r>
              <a:rPr lang="es-MX" dirty="0">
                <a:solidFill>
                  <a:srgbClr val="000000"/>
                </a:solidFill>
              </a:rPr>
              <a:t>Paso 2: Establecer el movimiento a “encendido”</a:t>
            </a:r>
          </a:p>
          <a:p>
            <a:r>
              <a:rPr lang="es-MX" dirty="0">
                <a:solidFill>
                  <a:srgbClr val="000000"/>
                </a:solidFill>
              </a:rPr>
              <a:t>Paso 3: Establecer el bloque de Esperar para el Ultrasónico</a:t>
            </a:r>
          </a:p>
          <a:p>
            <a:r>
              <a:rPr lang="es-MX" dirty="0">
                <a:solidFill>
                  <a:srgbClr val="000000"/>
                </a:solidFill>
              </a:rPr>
              <a:t>Paso 4: Establecer el bloque de movimiento a “apagado”</a:t>
            </a:r>
          </a:p>
          <a:p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s-MX"/>
              <a:t>Solución del desafío 1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53900-45D6-4D71-802B-0E3F1674BC42}"/>
              </a:ext>
            </a:extLst>
          </p:cNvPr>
          <p:cNvSpPr/>
          <p:nvPr/>
        </p:nvSpPr>
        <p:spPr>
          <a:xfrm>
            <a:off x="713230" y="1717806"/>
            <a:ext cx="4175641" cy="42786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Desafío: Hacer que el robot se mueve hasta que esté a 20cm de la pared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01CEA-5C2D-408C-B723-E98A94707FEC}"/>
              </a:ext>
            </a:extLst>
          </p:cNvPr>
          <p:cNvSpPr/>
          <p:nvPr/>
        </p:nvSpPr>
        <p:spPr>
          <a:xfrm>
            <a:off x="1921383" y="3984856"/>
            <a:ext cx="1216985" cy="85488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Establecer el bloque de Mover Dirección a “encendido”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C54AF-1A26-4145-BFC7-458EBC5AFEFF}"/>
              </a:ext>
            </a:extLst>
          </p:cNvPr>
          <p:cNvSpPr/>
          <p:nvPr/>
        </p:nvSpPr>
        <p:spPr>
          <a:xfrm>
            <a:off x="5595294" y="3977445"/>
            <a:ext cx="1216985" cy="85488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Establecer el bloque de Mover Dirección a “apagado”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F714F-6269-4C31-BA26-27FEB503F9AA}"/>
              </a:ext>
            </a:extLst>
          </p:cNvPr>
          <p:cNvSpPr/>
          <p:nvPr/>
        </p:nvSpPr>
        <p:spPr>
          <a:xfrm>
            <a:off x="3408851" y="3831338"/>
            <a:ext cx="1792661" cy="12748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Establecer el bloque de esperar a ultrasónico-</a:t>
            </a:r>
          </a:p>
          <a:p>
            <a:r>
              <a:rPr lang="es-MX" sz="1200" dirty="0">
                <a:solidFill>
                  <a:schemeClr val="tx1"/>
                </a:solidFill>
              </a:rPr>
              <a:t>&gt;Comparar-</a:t>
            </a:r>
          </a:p>
          <a:p>
            <a:r>
              <a:rPr lang="es-MX" sz="1200" dirty="0">
                <a:solidFill>
                  <a:schemeClr val="tx1"/>
                </a:solidFill>
              </a:rPr>
              <a:t>&gt;Distancia en </a:t>
            </a:r>
            <a:r>
              <a:rPr lang="en-US" sz="1200" dirty="0">
                <a:solidFill>
                  <a:schemeClr val="tx1"/>
                </a:solidFill>
              </a:rPr>
              <a:t>cm y Segunda entrada (cm) a 20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2: Usar la fuerza para controlar tu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B90E04F-5EB8-455D-B0B8-FCC3C06B7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" t="17407" r="56924" b="17407"/>
          <a:stretch/>
        </p:blipFill>
        <p:spPr>
          <a:xfrm>
            <a:off x="3665610" y="768096"/>
            <a:ext cx="5218039" cy="5024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s-MX" dirty="0"/>
              <a:t>Desafío 2: </a:t>
            </a:r>
            <a:r>
              <a:rPr lang="es-MX" dirty="0" err="1"/>
              <a:t>PSeudocódigo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85000" lnSpcReduction="1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Sí el robot esta mas cerca de 20 cm de tu mano el robot se moverá de reversa y de otra manera Avanza.</a:t>
            </a:r>
          </a:p>
          <a:p>
            <a:r>
              <a:rPr lang="es-MX" dirty="0"/>
              <a:t>Paso 1: Arrastrar el bucle de la pestaña naranja</a:t>
            </a:r>
          </a:p>
          <a:p>
            <a:r>
              <a:rPr lang="es-MX" dirty="0"/>
              <a:t>Paso 2: Arrastrar el Interruptor dentro del bucle</a:t>
            </a:r>
          </a:p>
          <a:p>
            <a:r>
              <a:rPr lang="es-MX" dirty="0"/>
              <a:t>Paso 3: Establecer el interruptor a ultrasónico</a:t>
            </a:r>
          </a:p>
          <a:p>
            <a:r>
              <a:rPr lang="es-MX" dirty="0"/>
              <a:t>Paso 4: Establecer el bloque de mover dirección a ENCENDIDO con poder negativo y ponlo en VERDADERO</a:t>
            </a:r>
          </a:p>
          <a:p>
            <a:r>
              <a:rPr lang="es-MX" dirty="0"/>
              <a:t>Paso 4: Establecer el bloque de mover dirección a ENCENDIDO con poder positivo y ponlo en FALSO</a:t>
            </a:r>
          </a:p>
          <a:p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s-MX" dirty="0"/>
              <a:t>Desafío 2 solución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6D3496-8E86-40C2-86FC-1E350166C772}"/>
              </a:ext>
            </a:extLst>
          </p:cNvPr>
          <p:cNvSpPr/>
          <p:nvPr/>
        </p:nvSpPr>
        <p:spPr>
          <a:xfrm>
            <a:off x="671030" y="1162051"/>
            <a:ext cx="2786546" cy="6858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>
                <a:solidFill>
                  <a:schemeClr val="tx1"/>
                </a:solidFill>
              </a:rPr>
              <a:t>Desafío: Sí el robot está mas cerca que 20cm de tu mano muévete de reversa, de otra manera avanza.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D311E-6F48-4D95-B460-ACBA689850C8}"/>
              </a:ext>
            </a:extLst>
          </p:cNvPr>
          <p:cNvSpPr/>
          <p:nvPr/>
        </p:nvSpPr>
        <p:spPr>
          <a:xfrm>
            <a:off x="2171700" y="4781550"/>
            <a:ext cx="1095376" cy="6286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Establecer Interruptor a Ultrasónico-Comparar-CM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CBDE1-66B8-406E-9738-01F5CF053918}"/>
              </a:ext>
            </a:extLst>
          </p:cNvPr>
          <p:cNvSpPr/>
          <p:nvPr/>
        </p:nvSpPr>
        <p:spPr>
          <a:xfrm>
            <a:off x="7362007" y="4762500"/>
            <a:ext cx="896168" cy="48577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Establecer bucle a ilimitado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DBBF5-869F-4481-9B4A-C12FDE42D856}"/>
              </a:ext>
            </a:extLst>
          </p:cNvPr>
          <p:cNvSpPr/>
          <p:nvPr/>
        </p:nvSpPr>
        <p:spPr>
          <a:xfrm>
            <a:off x="3922711" y="2944610"/>
            <a:ext cx="1268414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Sí Ultrasónico </a:t>
            </a:r>
            <a:r>
              <a:rPr lang="en-US" sz="1100" dirty="0">
                <a:solidFill>
                  <a:schemeClr val="tx1"/>
                </a:solidFill>
              </a:rPr>
              <a:t>&lt;20cm mover </a:t>
            </a:r>
            <a:r>
              <a:rPr lang="es-MX" sz="1100" dirty="0">
                <a:solidFill>
                  <a:schemeClr val="tx1"/>
                </a:solidFill>
              </a:rPr>
              <a:t>hacia atrás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DCA32-BD4C-4F2C-8905-C048166926D4}"/>
              </a:ext>
            </a:extLst>
          </p:cNvPr>
          <p:cNvSpPr/>
          <p:nvPr/>
        </p:nvSpPr>
        <p:spPr>
          <a:xfrm>
            <a:off x="3957563" y="4853096"/>
            <a:ext cx="1233562" cy="557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Sí Ultrasónico </a:t>
            </a:r>
            <a:r>
              <a:rPr lang="en-US" sz="1100" dirty="0">
                <a:solidFill>
                  <a:schemeClr val="tx1"/>
                </a:solidFill>
              </a:rPr>
              <a:t>&gt;20cm mover </a:t>
            </a:r>
            <a:r>
              <a:rPr lang="es-MX" sz="1100" dirty="0">
                <a:solidFill>
                  <a:schemeClr val="tx1"/>
                </a:solidFill>
              </a:rPr>
              <a:t>hacia adelante</a:t>
            </a:r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6311</TotalTime>
  <Words>667</Words>
  <Application>Microsoft Office PowerPoint</Application>
  <PresentationFormat>On-screen Show (4:3)</PresentationFormat>
  <Paragraphs>83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Lección de Programación PARA Principiantes</vt:lpstr>
      <vt:lpstr>Objetivos de la lección</vt:lpstr>
      <vt:lpstr>¿Que es un sensor?</vt:lpstr>
      <vt:lpstr>ULTRASONIC</vt:lpstr>
      <vt:lpstr>Desafío ultrasónico 1</vt:lpstr>
      <vt:lpstr>Solución del desafío 1</vt:lpstr>
      <vt:lpstr>Desafío 2: Usar la fuerza para controlar tu robot!</vt:lpstr>
      <vt:lpstr>Desafío 2: PSeudocódigo</vt:lpstr>
      <vt:lpstr>Desafío 2 solución</vt:lpstr>
      <vt:lpstr>Aprender a dominar la fuerza</vt:lpstr>
      <vt:lpstr>CreditOs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Usuario</cp:lastModifiedBy>
  <cp:revision>26</cp:revision>
  <cp:lastPrinted>2016-07-05T00:39:00Z</cp:lastPrinted>
  <dcterms:created xsi:type="dcterms:W3CDTF">2014-08-07T02:19:13Z</dcterms:created>
  <dcterms:modified xsi:type="dcterms:W3CDTF">2017-09-20T05:37:41Z</dcterms:modified>
</cp:coreProperties>
</file>