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Lst>
  <p:notesMasterIdLst>
    <p:notesMasterId r:id="rId11"/>
  </p:notesMasterIdLst>
  <p:handoutMasterIdLst>
    <p:handoutMasterId r:id="rId12"/>
  </p:handoutMasterIdLst>
  <p:sldIdLst>
    <p:sldId id="415" r:id="rId3"/>
    <p:sldId id="407" r:id="rId4"/>
    <p:sldId id="416" r:id="rId5"/>
    <p:sldId id="409" r:id="rId6"/>
    <p:sldId id="410" r:id="rId7"/>
    <p:sldId id="414" r:id="rId8"/>
    <p:sldId id="417" r:id="rId9"/>
    <p:sldId id="418"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F6BD32"/>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1"/>
    <p:restoredTop sz="95680" autoAdjust="0"/>
  </p:normalViewPr>
  <p:slideViewPr>
    <p:cSldViewPr snapToGrid="0" snapToObjects="1">
      <p:cViewPr varScale="1">
        <p:scale>
          <a:sx n="77" d="100"/>
          <a:sy n="77" d="100"/>
        </p:scale>
        <p:origin x="90" y="72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8/25/2017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8/25/2017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198639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2</a:t>
            </a:fld>
            <a:endParaRPr lang="en-US"/>
          </a:p>
        </p:txBody>
      </p:sp>
    </p:spTree>
    <p:extLst>
      <p:ext uri="{BB962C8B-B14F-4D97-AF65-F5344CB8AC3E}">
        <p14:creationId xmlns:p14="http://schemas.microsoft.com/office/powerpoint/2010/main" val="185352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4</a:t>
            </a:fld>
            <a:endParaRPr lang="en-US"/>
          </a:p>
        </p:txBody>
      </p:sp>
    </p:spTree>
    <p:extLst>
      <p:ext uri="{BB962C8B-B14F-4D97-AF65-F5344CB8AC3E}">
        <p14:creationId xmlns:p14="http://schemas.microsoft.com/office/powerpoint/2010/main" val="108805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7</a:t>
            </a:fld>
            <a:endParaRPr lang="en-US"/>
          </a:p>
        </p:txBody>
      </p:sp>
    </p:spTree>
    <p:extLst>
      <p:ext uri="{BB962C8B-B14F-4D97-AF65-F5344CB8AC3E}">
        <p14:creationId xmlns:p14="http://schemas.microsoft.com/office/powerpoint/2010/main" val="816126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E8973-9027-A74F-ABAE-67AC455A3D77}" type="datetime1">
              <a:rPr lang="en-US" smtClean="0"/>
              <a:t>8/25/2017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EV3Lessons.com, 2017, (Last edit: 5/15/2017)</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3923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0DF2E-FF8A-5642-9321-6646BC955C6A}"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0078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373E4D-0545-A940-96E7-DD24F70E702D}"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39248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1EA6B7-806E-A64B-8D76-CD831928B7F9}"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9667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07073-FC69-B749-8F35-84876826A8B1}"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16688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8ECC1-EE49-4740-A7D3-10080220CBF4}"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1400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9AAD41-234F-1841-8A11-744C35401E2A}" type="datetime1">
              <a:rPr lang="en-US" smtClean="0"/>
              <a:t>8/25/2017</a:t>
            </a:fld>
            <a:endParaRPr lang="en-US"/>
          </a:p>
        </p:txBody>
      </p:sp>
      <p:sp>
        <p:nvSpPr>
          <p:cNvPr id="6" name="Footer Placeholder 5"/>
          <p:cNvSpPr>
            <a:spLocks noGrp="1"/>
          </p:cNvSpPr>
          <p:nvPr>
            <p:ph type="ftr" sz="quarter" idx="11"/>
          </p:nvPr>
        </p:nvSpPr>
        <p:spPr/>
        <p:txBody>
          <a:bodyPr/>
          <a:lstStyle/>
          <a:p>
            <a:r>
              <a:rPr lang="en-US"/>
              <a:t>© EV3Lessons.com, 2017, (Last edit: 5/15/2017)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85174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54912-8244-ED41-88AC-C25C603CC970}" type="datetime1">
              <a:rPr lang="en-US" smtClean="0"/>
              <a:t>8/25/2017</a:t>
            </a:fld>
            <a:endParaRPr lang="en-US"/>
          </a:p>
        </p:txBody>
      </p:sp>
      <p:sp>
        <p:nvSpPr>
          <p:cNvPr id="8" name="Footer Placeholder 7"/>
          <p:cNvSpPr>
            <a:spLocks noGrp="1"/>
          </p:cNvSpPr>
          <p:nvPr>
            <p:ph type="ftr" sz="quarter" idx="11"/>
          </p:nvPr>
        </p:nvSpPr>
        <p:spPr/>
        <p:txBody>
          <a:bodyPr/>
          <a:lstStyle/>
          <a:p>
            <a:r>
              <a:rPr lang="en-US"/>
              <a:t>© EV3Lessons.com, 2017, (Last edit: 5/15/2017)</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93569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648307-C87C-E84D-BEF0-4513B6FB012D}" type="datetime1">
              <a:rPr lang="en-US" smtClean="0"/>
              <a:t>8/25/2017</a:t>
            </a:fld>
            <a:endParaRPr lang="en-US"/>
          </a:p>
        </p:txBody>
      </p:sp>
      <p:sp>
        <p:nvSpPr>
          <p:cNvPr id="4" name="Footer Placeholder 3"/>
          <p:cNvSpPr>
            <a:spLocks noGrp="1"/>
          </p:cNvSpPr>
          <p:nvPr>
            <p:ph type="ftr" sz="quarter" idx="11"/>
          </p:nvPr>
        </p:nvSpPr>
        <p:spPr/>
        <p:txBody>
          <a:bodyPr/>
          <a:lstStyle/>
          <a:p>
            <a:r>
              <a:rPr lang="en-US"/>
              <a:t>© EV3Lessons.com, 2017, (Last edit: 5/15/2017)</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67093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5BBD6-89D0-5442-9602-0E70865C576A}" type="datetime1">
              <a:rPr lang="en-US" smtClean="0"/>
              <a:t>8/25/2017</a:t>
            </a:fld>
            <a:endParaRPr lang="en-US"/>
          </a:p>
        </p:txBody>
      </p:sp>
      <p:sp>
        <p:nvSpPr>
          <p:cNvPr id="3" name="Footer Placeholder 2"/>
          <p:cNvSpPr>
            <a:spLocks noGrp="1"/>
          </p:cNvSpPr>
          <p:nvPr>
            <p:ph type="ftr" sz="quarter" idx="11"/>
          </p:nvPr>
        </p:nvSpPr>
        <p:spPr/>
        <p:txBody>
          <a:bodyPr/>
          <a:lstStyle/>
          <a:p>
            <a:r>
              <a:rPr lang="en-US"/>
              <a:t>© EV3Lessons.com, 2017, (Last edit: 5/15/2017)</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8925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56DD50-9591-A448-B52A-75DA7C7139DD}" type="datetime1">
              <a:rPr lang="en-US" smtClean="0"/>
              <a:t>8/25/2017</a:t>
            </a:fld>
            <a:endParaRPr lang="en-US"/>
          </a:p>
        </p:txBody>
      </p:sp>
      <p:sp>
        <p:nvSpPr>
          <p:cNvPr id="6" name="Footer Placeholder 5"/>
          <p:cNvSpPr>
            <a:spLocks noGrp="1"/>
          </p:cNvSpPr>
          <p:nvPr>
            <p:ph type="ftr" sz="quarter" idx="11"/>
          </p:nvPr>
        </p:nvSpPr>
        <p:spPr/>
        <p:txBody>
          <a:bodyPr/>
          <a:lstStyle/>
          <a:p>
            <a:r>
              <a:rPr lang="en-US"/>
              <a:t>© EV3Lessons.com, 2017, (Last edit: 5/15/2017)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3909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E31FD-BAA6-4840-BA86-F62343F6B63D}"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514236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B1AE78-45BE-EE49-9C17-F341712115D6}" type="datetime1">
              <a:rPr lang="en-US" smtClean="0"/>
              <a:t>8/25/2017</a:t>
            </a:fld>
            <a:endParaRPr lang="en-US"/>
          </a:p>
        </p:txBody>
      </p:sp>
      <p:sp>
        <p:nvSpPr>
          <p:cNvPr id="6" name="Footer Placeholder 5"/>
          <p:cNvSpPr>
            <a:spLocks noGrp="1"/>
          </p:cNvSpPr>
          <p:nvPr>
            <p:ph type="ftr" sz="quarter" idx="11"/>
          </p:nvPr>
        </p:nvSpPr>
        <p:spPr/>
        <p:txBody>
          <a:bodyPr/>
          <a:lstStyle/>
          <a:p>
            <a:r>
              <a:rPr lang="en-US"/>
              <a:t>© EV3Lessons.com, 2017, (Last edit: 5/15/2017)</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435838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303238-3C3C-C84D-B808-E13322292E8A}"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141160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C7D876-44F7-3C47-A0C4-154D29751644}" type="datetime1">
              <a:rPr lang="en-US" smtClean="0"/>
              <a:t>8/25/2017</a:t>
            </a:fld>
            <a:endParaRPr lang="en-US"/>
          </a:p>
        </p:txBody>
      </p:sp>
      <p:sp>
        <p:nvSpPr>
          <p:cNvPr id="5" name="Footer Placeholder 4"/>
          <p:cNvSpPr>
            <a:spLocks noGrp="1"/>
          </p:cNvSpPr>
          <p:nvPr>
            <p:ph type="ftr" sz="quarter" idx="11"/>
          </p:nvPr>
        </p:nvSpPr>
        <p:spPr/>
        <p:txBody>
          <a:bodyPr/>
          <a:lstStyle/>
          <a:p>
            <a:r>
              <a:rPr lang="en-US"/>
              <a:t>© EV3Lessons.com, 2017, (Last edit: 5/15/2017)</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1750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AC926E-E95B-8342-8181-9D5A46EE2E42}" type="datetime1">
              <a:rPr lang="en-US" smtClean="0"/>
              <a:t>8/25/2017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EV3Lessons.com, 2017, (Last edit: 5/15/2017)</a:t>
            </a:r>
          </a:p>
        </p:txBody>
      </p:sp>
    </p:spTree>
    <p:extLst>
      <p:ext uri="{BB962C8B-B14F-4D97-AF65-F5344CB8AC3E}">
        <p14:creationId xmlns:p14="http://schemas.microsoft.com/office/powerpoint/2010/main" val="2086529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74409-F8D4-BD4C-97B8-C63054FC4264}" type="datetime1">
              <a:rPr lang="en-US" smtClean="0"/>
              <a:t>8/25/2017</a:t>
            </a:fld>
            <a:endParaRPr lang="en-US"/>
          </a:p>
        </p:txBody>
      </p:sp>
      <p:sp>
        <p:nvSpPr>
          <p:cNvPr id="6" name="Footer Placeholder 5"/>
          <p:cNvSpPr>
            <a:spLocks noGrp="1"/>
          </p:cNvSpPr>
          <p:nvPr>
            <p:ph type="ftr" sz="quarter" idx="11"/>
          </p:nvPr>
        </p:nvSpPr>
        <p:spPr/>
        <p:txBody>
          <a:bodyPr/>
          <a:lstStyle/>
          <a:p>
            <a:r>
              <a:rPr lang="en-US"/>
              <a:t>© EV3Lessons.com, 2017, (Last edit: 5/15/2017)</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3616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3AFD2-7519-8C42-B197-272BF4E1E585}" type="datetime1">
              <a:rPr lang="en-US" smtClean="0"/>
              <a:t>8/25/2017</a:t>
            </a:fld>
            <a:endParaRPr lang="en-US"/>
          </a:p>
        </p:txBody>
      </p:sp>
      <p:sp>
        <p:nvSpPr>
          <p:cNvPr id="8" name="Footer Placeholder 7"/>
          <p:cNvSpPr>
            <a:spLocks noGrp="1"/>
          </p:cNvSpPr>
          <p:nvPr>
            <p:ph type="ftr" sz="quarter" idx="11"/>
          </p:nvPr>
        </p:nvSpPr>
        <p:spPr/>
        <p:txBody>
          <a:bodyPr/>
          <a:lstStyle/>
          <a:p>
            <a:r>
              <a:rPr lang="en-US"/>
              <a:t>© EV3Lessons.com, 2017, (Last edit: 5/15/2017)</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2770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7A1C0E-2459-7441-A858-BDBC51F04690}" type="datetime1">
              <a:rPr lang="en-US" smtClean="0"/>
              <a:t>8/25/2017</a:t>
            </a:fld>
            <a:endParaRPr lang="en-US"/>
          </a:p>
        </p:txBody>
      </p:sp>
      <p:sp>
        <p:nvSpPr>
          <p:cNvPr id="4" name="Footer Placeholder 3"/>
          <p:cNvSpPr>
            <a:spLocks noGrp="1"/>
          </p:cNvSpPr>
          <p:nvPr>
            <p:ph type="ftr" sz="quarter" idx="11"/>
          </p:nvPr>
        </p:nvSpPr>
        <p:spPr/>
        <p:txBody>
          <a:bodyPr/>
          <a:lstStyle/>
          <a:p>
            <a:r>
              <a:rPr lang="en-US"/>
              <a:t>© EV3Lessons.com, 2017, (Last edit: 5/15/2017)</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597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E955F-32DB-5E43-8CBD-A8254D423EFC}" type="datetime1">
              <a:rPr lang="en-US" smtClean="0"/>
              <a:t>8/25/2017</a:t>
            </a:fld>
            <a:endParaRPr lang="en-US"/>
          </a:p>
        </p:txBody>
      </p:sp>
      <p:sp>
        <p:nvSpPr>
          <p:cNvPr id="3" name="Footer Placeholder 2"/>
          <p:cNvSpPr>
            <a:spLocks noGrp="1"/>
          </p:cNvSpPr>
          <p:nvPr>
            <p:ph type="ftr" sz="quarter" idx="11"/>
          </p:nvPr>
        </p:nvSpPr>
        <p:spPr/>
        <p:txBody>
          <a:bodyPr/>
          <a:lstStyle/>
          <a:p>
            <a:r>
              <a:rPr lang="en-US"/>
              <a:t>© EV3Lessons.com, 2017, (Last edit: 5/15/2017)</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23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18DF0-31DF-F94C-A673-452CEFBC0184}" type="datetime1">
              <a:rPr lang="en-US" smtClean="0"/>
              <a:t>8/25/2017</a:t>
            </a:fld>
            <a:endParaRPr lang="en-US"/>
          </a:p>
        </p:txBody>
      </p:sp>
      <p:sp>
        <p:nvSpPr>
          <p:cNvPr id="6" name="Footer Placeholder 5"/>
          <p:cNvSpPr>
            <a:spLocks noGrp="1"/>
          </p:cNvSpPr>
          <p:nvPr>
            <p:ph type="ftr" sz="quarter" idx="11"/>
          </p:nvPr>
        </p:nvSpPr>
        <p:spPr/>
        <p:txBody>
          <a:bodyPr/>
          <a:lstStyle/>
          <a:p>
            <a:r>
              <a:rPr lang="en-US"/>
              <a:t>© EV3Lessons.com, 2017, (Last edit: 5/15/2017)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614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3B702-1E0E-C344-BCCA-AEED6F3AF269}" type="datetime1">
              <a:rPr lang="en-US" smtClean="0"/>
              <a:t>8/25/2017</a:t>
            </a:fld>
            <a:endParaRPr lang="en-US"/>
          </a:p>
        </p:txBody>
      </p:sp>
      <p:sp>
        <p:nvSpPr>
          <p:cNvPr id="6" name="Footer Placeholder 5"/>
          <p:cNvSpPr>
            <a:spLocks noGrp="1"/>
          </p:cNvSpPr>
          <p:nvPr>
            <p:ph type="ftr" sz="quarter" idx="11"/>
          </p:nvPr>
        </p:nvSpPr>
        <p:spPr/>
        <p:txBody>
          <a:bodyPr/>
          <a:lstStyle/>
          <a:p>
            <a:r>
              <a:rPr lang="en-US"/>
              <a:t>© EV3Lessons.com, 2017, (Last edit: 5/15/2017)</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088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554A2A4-4FD1-D94A-A3E9-6BDFD82056CB}" type="datetime1">
              <a:rPr lang="en-US" smtClean="0"/>
              <a:t>8/25/2017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EV3Lessons.com, 2017, (Last edit: 5/15/2017)</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90047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p:cNvSpPr/>
          <p:nvPr userDrawn="1"/>
        </p:nvSpPr>
        <p:spPr>
          <a:xfrm>
            <a:off x="89676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p:cNvSpPr/>
          <p:nvPr userDrawn="1"/>
        </p:nvSpPr>
        <p:spPr>
          <a:xfrm>
            <a:off x="89317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995346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8C8D1-057C-E84F-B78C-70F66B69612D}" type="datetime1">
              <a:rPr lang="en-US" smtClean="0"/>
              <a:t>8/25/2017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EV3Lessons.com, 2017, (Last edit: 5/15/2017)</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81527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s-MX" dirty="0"/>
              <a:t>Port View (Vista de Puertos) y uso de Datos del Sensor </a:t>
            </a:r>
            <a:r>
              <a:rPr lang="en-US" dirty="0"/>
              <a:t>(NXT)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711108" y="4592409"/>
            <a:ext cx="1700816" cy="1056435"/>
          </a:xfrm>
          <a:prstGeom prst="rect">
            <a:avLst/>
          </a:prstGeom>
        </p:spPr>
      </p:pic>
      <p:sp>
        <p:nvSpPr>
          <p:cNvPr id="10" name="Title 2">
            <a:extLst>
              <a:ext uri="{FF2B5EF4-FFF2-40B4-BE49-F238E27FC236}">
                <a16:creationId xmlns:a16="http://schemas.microsoft.com/office/drawing/2014/main" id="{035242C8-C708-452B-99FC-161099EF715D}"/>
              </a:ext>
            </a:extLst>
          </p:cNvPr>
          <p:cNvSpPr>
            <a:spLocks noGrp="1"/>
          </p:cNvSpPr>
          <p:nvPr>
            <p:ph type="ctrTitle"/>
          </p:nvPr>
        </p:nvSpPr>
        <p:spPr>
          <a:xfrm>
            <a:off x="-90535" y="5741850"/>
            <a:ext cx="9080626" cy="602769"/>
          </a:xfrm>
        </p:spPr>
        <p:txBody>
          <a:bodyPr/>
          <a:lstStyle/>
          <a:p>
            <a:pPr algn="ctr"/>
            <a:r>
              <a:rPr lang="es-MX" sz="2400" dirty="0">
                <a:solidFill>
                  <a:srgbClr val="D1282E"/>
                </a:solidFill>
              </a:rPr>
              <a:t>Lección</a:t>
            </a:r>
            <a:r>
              <a:rPr lang="en-US" sz="2400" dirty="0">
                <a:solidFill>
                  <a:srgbClr val="D1282E"/>
                </a:solidFill>
              </a:rPr>
              <a:t> de PROGRAMACION PARA PRINCIPIANTEs</a:t>
            </a:r>
            <a:endParaRPr lang="en-US" dirty="0"/>
          </a:p>
        </p:txBody>
      </p:sp>
    </p:spTree>
    <p:extLst>
      <p:ext uri="{BB962C8B-B14F-4D97-AF65-F5344CB8AC3E}">
        <p14:creationId xmlns:p14="http://schemas.microsoft.com/office/powerpoint/2010/main" val="16210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Objetivos de la Lección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s-MX" dirty="0"/>
              <a:t>Aprender a juntar y utilizar los datos de los sensores</a:t>
            </a:r>
          </a:p>
          <a:p>
            <a:pPr marL="457200" indent="-457200">
              <a:buFont typeface="+mj-lt"/>
              <a:buAutoNum type="arabicPeriod"/>
            </a:pPr>
            <a:r>
              <a:rPr lang="es-MX" dirty="0"/>
              <a:t>Aprenda a usar View en el bloque NXT</a:t>
            </a:r>
          </a:p>
          <a:p>
            <a:pPr marL="457200" indent="-457200">
              <a:buFont typeface="+mj-lt"/>
              <a:buAutoNum type="arabicPeriod"/>
            </a:pPr>
            <a:r>
              <a:rPr lang="es-MX" dirty="0"/>
              <a:t>Aprenda algunos ejemplos de cuándo y dónde sería útil View</a:t>
            </a:r>
          </a:p>
          <a:p>
            <a:pPr marL="457200" indent="-457200">
              <a:buFont typeface="+mj-lt"/>
              <a:buAutoNum type="arabicPeriod"/>
            </a:pPr>
            <a:r>
              <a:rPr lang="es-MX" dirty="0"/>
              <a:t>Trata de resolver algunos problemas usando View</a:t>
            </a:r>
          </a:p>
        </p:txBody>
      </p:sp>
      <p:sp>
        <p:nvSpPr>
          <p:cNvPr id="4" name="Footer Placeholder 3"/>
          <p:cNvSpPr>
            <a:spLocks noGrp="1"/>
          </p:cNvSpPr>
          <p:nvPr>
            <p:ph type="ftr" sz="quarter" idx="11"/>
          </p:nvPr>
        </p:nvSpPr>
        <p:spPr/>
        <p:txBody>
          <a:bodyPr/>
          <a:lstStyle/>
          <a:p>
            <a:r>
              <a:rPr lang="en-US"/>
              <a:t>© EV3Lessons.com, 2017, (Last edit: 5/15/2017)</a:t>
            </a:r>
          </a:p>
        </p:txBody>
      </p:sp>
    </p:spTree>
    <p:extLst>
      <p:ext uri="{BB962C8B-B14F-4D97-AF65-F5344CB8AC3E}">
        <p14:creationId xmlns:p14="http://schemas.microsoft.com/office/powerpoint/2010/main" val="185204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¿POR QUÉ Necesitas DATOS DEL SENSOR?</a:t>
            </a:r>
            <a:endParaRPr lang="en-US" dirty="0"/>
          </a:p>
        </p:txBody>
      </p:sp>
      <p:sp>
        <p:nvSpPr>
          <p:cNvPr id="3" name="Content Placeholder 2"/>
          <p:cNvSpPr>
            <a:spLocks noGrp="1"/>
          </p:cNvSpPr>
          <p:nvPr>
            <p:ph idx="1"/>
          </p:nvPr>
        </p:nvSpPr>
        <p:spPr/>
        <p:txBody>
          <a:bodyPr>
            <a:normAutofit/>
          </a:bodyPr>
          <a:lstStyle/>
          <a:p>
            <a:r>
              <a:rPr lang="is-IS" dirty="0"/>
              <a:t>Los datos del sensor puede ser...</a:t>
            </a:r>
          </a:p>
          <a:p>
            <a:r>
              <a:rPr lang="is-IS" dirty="0"/>
              <a:t> </a:t>
            </a:r>
          </a:p>
          <a:p>
            <a:pPr lvl="1"/>
            <a:r>
              <a:rPr lang="es-MX" dirty="0"/>
              <a:t>Utilizado para ayudar a programar más fácilmente (no más adivinar y comprobar!)</a:t>
            </a:r>
          </a:p>
          <a:p>
            <a:pPr marL="274320" lvl="1" indent="0">
              <a:buNone/>
            </a:pPr>
            <a:endParaRPr lang="en-US" dirty="0"/>
          </a:p>
          <a:p>
            <a:pPr lvl="1"/>
            <a:r>
              <a:rPr lang="es-MX" dirty="0"/>
              <a:t>Utilizado para ayudar a programar con más precisión</a:t>
            </a:r>
          </a:p>
          <a:p>
            <a:pPr lvl="1"/>
            <a:endParaRPr lang="en-US" dirty="0"/>
          </a:p>
          <a:p>
            <a:pPr lvl="1"/>
            <a:r>
              <a:rPr lang="es-MX" dirty="0"/>
              <a:t>Utilizado para depurar el código, así como cuestiones de construcción</a:t>
            </a:r>
            <a:endParaRPr lang="en-US" dirty="0"/>
          </a:p>
          <a:p>
            <a:pPr lvl="1"/>
            <a:endParaRPr lang="en-US" dirty="0"/>
          </a:p>
          <a:p>
            <a:r>
              <a:rPr lang="es-MX" dirty="0"/>
              <a:t>VIEW es una manera fácil de acceder los DATOS DEL SENSOR!</a:t>
            </a:r>
            <a:endParaRPr lang="en-US" dirty="0"/>
          </a:p>
        </p:txBody>
      </p:sp>
      <p:sp>
        <p:nvSpPr>
          <p:cNvPr id="4" name="Footer Placeholder 3"/>
          <p:cNvSpPr>
            <a:spLocks noGrp="1"/>
          </p:cNvSpPr>
          <p:nvPr>
            <p:ph type="ftr" sz="quarter" idx="11"/>
          </p:nvPr>
        </p:nvSpPr>
        <p:spPr/>
        <p:txBody>
          <a:bodyPr/>
          <a:lstStyle/>
          <a:p>
            <a:r>
              <a:rPr lang="en-US" dirty="0"/>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3</a:t>
            </a:fld>
            <a:endParaRPr lang="en-US" dirty="0"/>
          </a:p>
        </p:txBody>
      </p:sp>
    </p:spTree>
    <p:extLst>
      <p:ext uri="{BB962C8B-B14F-4D97-AF65-F5344CB8AC3E}">
        <p14:creationId xmlns:p14="http://schemas.microsoft.com/office/powerpoint/2010/main" val="211970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¿Cómo se llega a View?</a:t>
            </a:r>
            <a:endParaRPr lang="en-US" dirty="0"/>
          </a:p>
        </p:txBody>
      </p:sp>
      <p:sp>
        <p:nvSpPr>
          <p:cNvPr id="3" name="Content Placeholder 2"/>
          <p:cNvSpPr>
            <a:spLocks noGrp="1"/>
          </p:cNvSpPr>
          <p:nvPr>
            <p:ph idx="1"/>
          </p:nvPr>
        </p:nvSpPr>
        <p:spPr>
          <a:xfrm>
            <a:off x="476063" y="1700049"/>
            <a:ext cx="7691754" cy="2574772"/>
          </a:xfrm>
        </p:spPr>
        <p:txBody>
          <a:bodyPr>
            <a:normAutofit fontScale="85000" lnSpcReduction="20000"/>
          </a:bodyPr>
          <a:lstStyle/>
          <a:p>
            <a:pPr marL="342900" indent="-342900">
              <a:buFont typeface="Arial" charset="0"/>
              <a:buChar char="•"/>
            </a:pPr>
            <a:r>
              <a:rPr lang="es-MX" sz="1800" dirty="0">
                <a:solidFill>
                  <a:srgbClr val="00B900"/>
                </a:solidFill>
              </a:rPr>
              <a:t>Paso 1</a:t>
            </a:r>
            <a:r>
              <a:rPr lang="es-MX" sz="1800" b="0" dirty="0">
                <a:solidFill>
                  <a:srgbClr val="00B900"/>
                </a:solidFill>
              </a:rPr>
              <a:t>: </a:t>
            </a:r>
          </a:p>
          <a:p>
            <a:pPr marL="800100" lvl="1" indent="-342900">
              <a:buFont typeface="Arial" charset="0"/>
              <a:buChar char="•"/>
            </a:pPr>
            <a:r>
              <a:rPr lang="es-MX" sz="1800" b="0" dirty="0">
                <a:solidFill>
                  <a:srgbClr val="00B900"/>
                </a:solidFill>
              </a:rPr>
              <a:t>Dale clic a los botones de la izquierda o derecha en el </a:t>
            </a:r>
            <a:r>
              <a:rPr lang="es-MX" sz="1800" b="0" dirty="0" err="1">
                <a:solidFill>
                  <a:srgbClr val="00B900"/>
                </a:solidFill>
              </a:rPr>
              <a:t>Brick</a:t>
            </a:r>
            <a:r>
              <a:rPr lang="es-MX" sz="1800" b="0" dirty="0">
                <a:solidFill>
                  <a:srgbClr val="00B900"/>
                </a:solidFill>
              </a:rPr>
              <a:t> hasta que encuentre “View”</a:t>
            </a:r>
          </a:p>
          <a:p>
            <a:pPr marL="800100" lvl="1" indent="-342900">
              <a:buFont typeface="Arial" charset="0"/>
              <a:buChar char="•"/>
            </a:pPr>
            <a:r>
              <a:rPr lang="es-MX" sz="1800" b="0" dirty="0">
                <a:solidFill>
                  <a:srgbClr val="00B900"/>
                </a:solidFill>
              </a:rPr>
              <a:t>Selecciónalo con el botón naranja</a:t>
            </a:r>
            <a:endParaRPr lang="es-MX" sz="1800" dirty="0">
              <a:solidFill>
                <a:srgbClr val="00B900"/>
              </a:solidFill>
            </a:endParaRPr>
          </a:p>
          <a:p>
            <a:pPr marL="342900" indent="-342900">
              <a:buFont typeface="Arial" charset="0"/>
              <a:buChar char="•"/>
            </a:pPr>
            <a:r>
              <a:rPr lang="es-MX" sz="1800" dirty="0">
                <a:solidFill>
                  <a:srgbClr val="7030A0"/>
                </a:solidFill>
              </a:rPr>
              <a:t>Paso 2: </a:t>
            </a:r>
          </a:p>
          <a:p>
            <a:pPr marL="800100" lvl="1" indent="-342900">
              <a:buFont typeface="Arial" charset="0"/>
              <a:buChar char="•"/>
            </a:pPr>
            <a:r>
              <a:rPr lang="es-MX" sz="1800" dirty="0">
                <a:solidFill>
                  <a:srgbClr val="7030A0"/>
                </a:solidFill>
              </a:rPr>
              <a:t>Usa los botones de la izquierda y de la derecha para escoger los datos del sensor que quieres ver.</a:t>
            </a:r>
            <a:endParaRPr lang="es-MX" sz="1800" dirty="0"/>
          </a:p>
          <a:p>
            <a:pPr marL="342900" indent="-342900">
              <a:buFont typeface="Arial" charset="0"/>
              <a:buChar char="•"/>
            </a:pPr>
            <a:r>
              <a:rPr lang="es-MX" sz="1800" dirty="0">
                <a:solidFill>
                  <a:srgbClr val="FF0000"/>
                </a:solidFill>
              </a:rPr>
              <a:t>Paso 3:</a:t>
            </a:r>
          </a:p>
          <a:p>
            <a:pPr marL="800100" lvl="1" indent="-342900">
              <a:buFont typeface="Arial" charset="0"/>
              <a:buChar char="•"/>
            </a:pPr>
            <a:r>
              <a:rPr lang="es-MX" sz="1800" dirty="0">
                <a:solidFill>
                  <a:srgbClr val="FF0000"/>
                </a:solidFill>
              </a:rPr>
              <a:t>Usa los botones de la izquierda y de la derecha para escoger el puerto donde esta conectado el sensor.</a:t>
            </a:r>
          </a:p>
        </p:txBody>
      </p:sp>
      <p:sp>
        <p:nvSpPr>
          <p:cNvPr id="4" name="Footer Placeholder 3"/>
          <p:cNvSpPr>
            <a:spLocks noGrp="1"/>
          </p:cNvSpPr>
          <p:nvPr>
            <p:ph type="ftr" sz="quarter" idx="11"/>
          </p:nvPr>
        </p:nvSpPr>
        <p:spPr/>
        <p:txBody>
          <a:bodyPr/>
          <a:lstStyle/>
          <a:p>
            <a:r>
              <a:rPr lang="en-US"/>
              <a:t>© EV3Lessons.com, 2017, (Last edit: 5/15/2017)</a:t>
            </a:r>
          </a:p>
        </p:txBody>
      </p:sp>
      <p:pic>
        <p:nvPicPr>
          <p:cNvPr id="6" name="Picture 5"/>
          <p:cNvPicPr>
            <a:picLocks noChangeAspect="1"/>
          </p:cNvPicPr>
          <p:nvPr/>
        </p:nvPicPr>
        <p:blipFill>
          <a:blip r:embed="rId3"/>
          <a:stretch>
            <a:fillRect/>
          </a:stretch>
        </p:blipFill>
        <p:spPr>
          <a:xfrm>
            <a:off x="1179098" y="4450552"/>
            <a:ext cx="6285683" cy="1802445"/>
          </a:xfrm>
          <a:prstGeom prst="rect">
            <a:avLst/>
          </a:prstGeom>
        </p:spPr>
      </p:pic>
      <p:sp>
        <p:nvSpPr>
          <p:cNvPr id="7" name="TextBox 6"/>
          <p:cNvSpPr txBox="1"/>
          <p:nvPr/>
        </p:nvSpPr>
        <p:spPr>
          <a:xfrm>
            <a:off x="1087395" y="619179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196079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001"/>
            <a:ext cx="8245475" cy="1371600"/>
          </a:xfrm>
        </p:spPr>
        <p:txBody>
          <a:bodyPr/>
          <a:lstStyle/>
          <a:p>
            <a:r>
              <a:rPr lang="es-MX"/>
              <a:t>Que ve en View</a:t>
            </a:r>
          </a:p>
        </p:txBody>
      </p:sp>
      <p:sp>
        <p:nvSpPr>
          <p:cNvPr id="3" name="Content Placeholder 2"/>
          <p:cNvSpPr>
            <a:spLocks noGrp="1"/>
          </p:cNvSpPr>
          <p:nvPr>
            <p:ph idx="1"/>
          </p:nvPr>
        </p:nvSpPr>
        <p:spPr>
          <a:xfrm>
            <a:off x="365810" y="1543436"/>
            <a:ext cx="3262312" cy="3608366"/>
          </a:xfrm>
        </p:spPr>
        <p:txBody>
          <a:bodyPr>
            <a:normAutofit/>
          </a:bodyPr>
          <a:lstStyle/>
          <a:p>
            <a:pPr marL="342900" indent="-342900">
              <a:buFont typeface="Arial" charset="0"/>
              <a:buChar char="•"/>
            </a:pPr>
            <a:r>
              <a:rPr lang="es-MX" b="0" dirty="0"/>
              <a:t>Va ver el valor del sensor</a:t>
            </a:r>
          </a:p>
          <a:p>
            <a:pPr marL="342900" indent="-342900">
              <a:buFont typeface="Arial" charset="0"/>
              <a:buChar char="•"/>
            </a:pPr>
            <a:r>
              <a:rPr lang="es-MX" b="0" dirty="0"/>
              <a:t>Puede usar el valor para mejor exactitud</a:t>
            </a:r>
          </a:p>
          <a:p>
            <a:pPr marL="342900" indent="-342900">
              <a:buFont typeface="Arial" charset="0"/>
              <a:buChar char="•"/>
            </a:pPr>
            <a:r>
              <a:rPr lang="es-MX" b="0" dirty="0"/>
              <a:t>O puedes usar este valor para checar que lo que está detectando es lo que tu hipotetizaste.</a:t>
            </a:r>
            <a:endParaRPr lang="es-MX" dirty="0">
              <a:solidFill>
                <a:srgbClr val="FFC000"/>
              </a:solidFill>
            </a:endParaRPr>
          </a:p>
        </p:txBody>
      </p:sp>
      <p:sp>
        <p:nvSpPr>
          <p:cNvPr id="4" name="Footer Placeholder 3"/>
          <p:cNvSpPr>
            <a:spLocks noGrp="1"/>
          </p:cNvSpPr>
          <p:nvPr>
            <p:ph type="ftr" sz="quarter" idx="11"/>
          </p:nvPr>
        </p:nvSpPr>
        <p:spPr/>
        <p:txBody>
          <a:bodyPr/>
          <a:lstStyle/>
          <a:p>
            <a:r>
              <a:rPr lang="en-US"/>
              <a:t>© EV3Lessons.com, 2017, (Last edit: 5/15/2017)</a:t>
            </a:r>
          </a:p>
        </p:txBody>
      </p:sp>
      <p:pic>
        <p:nvPicPr>
          <p:cNvPr id="8" name="Picture 7"/>
          <p:cNvPicPr>
            <a:picLocks noChangeAspect="1"/>
          </p:cNvPicPr>
          <p:nvPr/>
        </p:nvPicPr>
        <p:blipFill>
          <a:blip r:embed="rId2"/>
          <a:stretch>
            <a:fillRect/>
          </a:stretch>
        </p:blipFill>
        <p:spPr>
          <a:xfrm>
            <a:off x="3795542" y="1543436"/>
            <a:ext cx="4907133" cy="2050742"/>
          </a:xfrm>
          <a:prstGeom prst="rect">
            <a:avLst/>
          </a:prstGeom>
        </p:spPr>
      </p:pic>
      <p:sp>
        <p:nvSpPr>
          <p:cNvPr id="32" name="Content Placeholder 2"/>
          <p:cNvSpPr txBox="1">
            <a:spLocks/>
          </p:cNvSpPr>
          <p:nvPr/>
        </p:nvSpPr>
        <p:spPr>
          <a:xfrm>
            <a:off x="3618854" y="3952994"/>
            <a:ext cx="5165898" cy="2121643"/>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s-MX" sz="1800" b="0" dirty="0"/>
              <a:t>En este ejemplo, está visualizando los valores de Luz reflejada en el puerto 3 para un sensor de luz. El sensor fue colocado en un área negra y luego en un área blanca para que el programador pudiera tener datos más precisos.</a:t>
            </a:r>
            <a:endParaRPr lang="en-US" sz="1800" dirty="0">
              <a:solidFill>
                <a:srgbClr val="FFC000"/>
              </a:solidFill>
            </a:endParaRPr>
          </a:p>
        </p:txBody>
      </p:sp>
      <p:sp>
        <p:nvSpPr>
          <p:cNvPr id="34" name="TextBox 33"/>
          <p:cNvSpPr txBox="1"/>
          <p:nvPr/>
        </p:nvSpPr>
        <p:spPr>
          <a:xfrm>
            <a:off x="3628122" y="3588221"/>
            <a:ext cx="6764507" cy="307777"/>
          </a:xfrm>
          <a:prstGeom prst="rect">
            <a:avLst/>
          </a:prstGeom>
          <a:noFill/>
        </p:spPr>
        <p:txBody>
          <a:bodyPr wrap="square" rtlCol="0">
            <a:spAutoFit/>
          </a:bodyPr>
          <a:lstStyle/>
          <a:p>
            <a:r>
              <a:rPr lang="en-US" sz="1400" dirty="0"/>
              <a:t>Image Credit: http://</a:t>
            </a:r>
            <a:r>
              <a:rPr lang="en-US" sz="1400" dirty="0" err="1"/>
              <a:t>dkc.squarespace.com</a:t>
            </a:r>
            <a:r>
              <a:rPr lang="en-US" sz="1400" dirty="0"/>
              <a:t>/</a:t>
            </a:r>
            <a:r>
              <a:rPr lang="en-US" sz="1400" dirty="0" err="1"/>
              <a:t>waddlebot</a:t>
            </a:r>
            <a:r>
              <a:rPr lang="en-US" sz="1400" dirty="0"/>
              <a:t>/</a:t>
            </a:r>
          </a:p>
        </p:txBody>
      </p:sp>
    </p:spTree>
    <p:extLst>
      <p:ext uri="{BB962C8B-B14F-4D97-AF65-F5344CB8AC3E}">
        <p14:creationId xmlns:p14="http://schemas.microsoft.com/office/powerpoint/2010/main" val="6030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VIEW es poderoso</a:t>
            </a:r>
          </a:p>
        </p:txBody>
      </p:sp>
      <p:sp>
        <p:nvSpPr>
          <p:cNvPr id="3" name="Content Placeholder 2"/>
          <p:cNvSpPr>
            <a:spLocks noGrp="1"/>
          </p:cNvSpPr>
          <p:nvPr>
            <p:ph idx="1"/>
          </p:nvPr>
        </p:nvSpPr>
        <p:spPr>
          <a:xfrm>
            <a:off x="457200" y="1219200"/>
            <a:ext cx="8245474" cy="4906963"/>
          </a:xfrm>
        </p:spPr>
        <p:txBody>
          <a:bodyPr/>
          <a:lstStyle/>
          <a:p>
            <a:r>
              <a:rPr lang="es-MX" dirty="0"/>
              <a:t>A medida que vayas a través del resto de las lecciones en EV3Lessons.com, se utilizará View a menudo</a:t>
            </a:r>
          </a:p>
          <a:p>
            <a:r>
              <a:rPr lang="es-MX" dirty="0"/>
              <a:t>A medida que completes cada desafío, piensa en cómo View podría ayudarte.</a:t>
            </a:r>
          </a:p>
          <a:p>
            <a:r>
              <a:rPr lang="es-MX" dirty="0"/>
              <a:t>La siguiente diapositiva tiene muchos ejemplos para pensar</a:t>
            </a:r>
            <a:r>
              <a:rPr lang="en-US" dirty="0"/>
              <a:t>.</a:t>
            </a:r>
          </a:p>
        </p:txBody>
      </p:sp>
      <p:sp>
        <p:nvSpPr>
          <p:cNvPr id="4" name="Footer Placeholder 3"/>
          <p:cNvSpPr>
            <a:spLocks noGrp="1"/>
          </p:cNvSpPr>
          <p:nvPr>
            <p:ph type="ftr" sz="quarter" idx="11"/>
          </p:nvPr>
        </p:nvSpPr>
        <p:spPr/>
        <p:txBody>
          <a:bodyPr/>
          <a:lstStyle/>
          <a:p>
            <a:r>
              <a:rPr lang="en-US"/>
              <a:t>© EV3Lessons.com, 2017, (Last edit: 5/15/2017)</a:t>
            </a:r>
          </a:p>
        </p:txBody>
      </p:sp>
    </p:spTree>
    <p:extLst>
      <p:ext uri="{BB962C8B-B14F-4D97-AF65-F5344CB8AC3E}">
        <p14:creationId xmlns:p14="http://schemas.microsoft.com/office/powerpoint/2010/main" val="2669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dirty="0"/>
              <a:t>OTROS PROBLEMAS QUE PUEDE SOLUCIONAR CON </a:t>
            </a:r>
            <a:r>
              <a:rPr lang="en-US" dirty="0"/>
              <a:t>VIEW</a:t>
            </a:r>
          </a:p>
        </p:txBody>
      </p:sp>
      <p:sp>
        <p:nvSpPr>
          <p:cNvPr id="3" name="Content Placeholder 2"/>
          <p:cNvSpPr>
            <a:spLocks noGrp="1"/>
          </p:cNvSpPr>
          <p:nvPr>
            <p:ph idx="1"/>
          </p:nvPr>
        </p:nvSpPr>
        <p:spPr>
          <a:xfrm>
            <a:off x="1620350" y="1442658"/>
            <a:ext cx="6738471" cy="5202586"/>
          </a:xfrm>
        </p:spPr>
        <p:txBody>
          <a:bodyPr>
            <a:normAutofit fontScale="92500" lnSpcReduction="20000"/>
          </a:bodyPr>
          <a:lstStyle/>
          <a:p>
            <a:r>
              <a:rPr lang="es-MX" sz="1400" dirty="0"/>
              <a:t>Desafío 1: Programa más fácil / más preciso</a:t>
            </a:r>
          </a:p>
          <a:p>
            <a:r>
              <a:rPr lang="es-MX" sz="1400" b="0" dirty="0"/>
              <a:t>Quiero ir desde un punto de partida hasta un modelo LEGO. Sigo teniendo que adivinar y comprobar. ¿Cómo puedo averiguar qué tan lejos está el modelo LEGO?</a:t>
            </a:r>
          </a:p>
          <a:p>
            <a:endParaRPr lang="es-MX" sz="1400" dirty="0"/>
          </a:p>
          <a:p>
            <a:r>
              <a:rPr lang="es-MX" sz="1400" dirty="0"/>
              <a:t>Desafío 2: Programa más fácil / más preciso</a:t>
            </a:r>
          </a:p>
          <a:p>
            <a:r>
              <a:rPr lang="es-MX" sz="1400" b="0" dirty="0"/>
              <a:t>Quiero que mi robot gire 90 grados. Pero 90 grados en el mundo real no es de 90 grados en el bloque de dirección. Entonces, ¿cuánto tiene que girar mi robot para hacer un giro de 90 grados?</a:t>
            </a:r>
          </a:p>
          <a:p>
            <a:endParaRPr lang="en-US" sz="1400" dirty="0"/>
          </a:p>
          <a:p>
            <a:r>
              <a:rPr lang="es-MX" sz="1400" dirty="0"/>
              <a:t>Desafío 3: código de depuración</a:t>
            </a:r>
          </a:p>
          <a:p>
            <a:r>
              <a:rPr lang="es-MX" sz="1400" b="0" dirty="0"/>
              <a:t>El robot no sigue la línea verde como lo programé para hacer. ¿Por qué no? ¿De qué color piensa el robot que es la línea verde? Trata de colocar el robot en diferentes objetos o partes de estera / imagen - qué colores o valores de luz reflejada lee el sensor</a:t>
            </a:r>
          </a:p>
          <a:p>
            <a:endParaRPr lang="es-MX" sz="1400" dirty="0"/>
          </a:p>
          <a:p>
            <a:r>
              <a:rPr lang="es-MX" sz="1400" dirty="0"/>
              <a:t>Desafío 4: Comprobar construcción</a:t>
            </a:r>
          </a:p>
          <a:p>
            <a:r>
              <a:rPr lang="es-MX" sz="1400" b="0" dirty="0"/>
              <a:t>Construí mi robot con el sensor táctil un poco dentro del robot. No estoy seguro de que el sensor de tacto se está presionando lo suficiente. ¿Cómo puedo asegurarme de que el sensor esté presionado?</a:t>
            </a:r>
            <a:endParaRPr lang="en-US" sz="1400" b="0" dirty="0"/>
          </a:p>
          <a:p>
            <a:r>
              <a:rPr lang="es-MX" sz="1400" dirty="0"/>
              <a:t>Desafío 5: Prueba de sensores</a:t>
            </a:r>
          </a:p>
          <a:p>
            <a:r>
              <a:rPr lang="es-MX" sz="1400" b="0" dirty="0"/>
              <a:t>Le dije a mi robot que se detuviera cuando el sensor ultrasónico esté a 20 cm de distancia. Pero parece detenerse antes. ¿Está funcionando correctamente el sensor? ¿Cómo puedo ver lo que ve el sensor de ultrasonido?</a:t>
            </a:r>
            <a:endParaRPr lang="en-US" sz="1400" b="0" dirty="0"/>
          </a:p>
        </p:txBody>
      </p:sp>
      <p:sp>
        <p:nvSpPr>
          <p:cNvPr id="4" name="Footer Placeholder 3"/>
          <p:cNvSpPr>
            <a:spLocks noGrp="1"/>
          </p:cNvSpPr>
          <p:nvPr>
            <p:ph type="ftr" sz="quarter" idx="11"/>
          </p:nvPr>
        </p:nvSpPr>
        <p:spPr/>
        <p:txBody>
          <a:bodyPr/>
          <a:lstStyle/>
          <a:p>
            <a:r>
              <a:rPr lang="en-US"/>
              <a:t>© EV3Lessons.com, 2016, (Last edit: 7/04/2016)</a:t>
            </a:r>
          </a:p>
        </p:txBody>
      </p:sp>
      <p:sp>
        <p:nvSpPr>
          <p:cNvPr id="5" name="Slide Number Placeholder 4"/>
          <p:cNvSpPr>
            <a:spLocks noGrp="1"/>
          </p:cNvSpPr>
          <p:nvPr>
            <p:ph type="sldNum" sz="quarter" idx="12"/>
          </p:nvPr>
        </p:nvSpPr>
        <p:spPr/>
        <p:txBody>
          <a:bodyPr/>
          <a:lstStyle/>
          <a:p>
            <a:fld id="{4DBC7FC8-25FB-FC45-8177-2B991DA6778C}" type="slidenum">
              <a:rPr lang="en-US" smtClean="0"/>
              <a:t>7</a:t>
            </a:fld>
            <a:endParaRPr lang="en-US" dirty="0"/>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1725" y="4581295"/>
            <a:ext cx="861937" cy="645621"/>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1725" y="5546807"/>
            <a:ext cx="964140" cy="601646"/>
          </a:xfrm>
          <a:prstGeom prst="rect">
            <a:avLst/>
          </a:prstGeom>
        </p:spPr>
      </p:pic>
      <p:cxnSp>
        <p:nvCxnSpPr>
          <p:cNvPr id="12" name="Straight Connector 11"/>
          <p:cNvCxnSpPr/>
          <p:nvPr/>
        </p:nvCxnSpPr>
        <p:spPr>
          <a:xfrm flipV="1">
            <a:off x="457199" y="3845153"/>
            <a:ext cx="826463" cy="1"/>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8710" y="2463860"/>
            <a:ext cx="783440" cy="783440"/>
          </a:xfrm>
          <a:prstGeom prst="rect">
            <a:avLst/>
          </a:prstGeom>
        </p:spPr>
      </p:pic>
      <p:pic>
        <p:nvPicPr>
          <p:cNvPr id="7" name="Picture 6"/>
          <p:cNvPicPr>
            <a:picLocks noChangeAspect="1"/>
          </p:cNvPicPr>
          <p:nvPr/>
        </p:nvPicPr>
        <p:blipFill>
          <a:blip r:embed="rId6"/>
          <a:stretch>
            <a:fillRect/>
          </a:stretch>
        </p:blipFill>
        <p:spPr>
          <a:xfrm>
            <a:off x="421725" y="1470411"/>
            <a:ext cx="964140" cy="642760"/>
          </a:xfrm>
          <a:prstGeom prst="rect">
            <a:avLst/>
          </a:prstGeom>
        </p:spPr>
      </p:pic>
    </p:spTree>
    <p:extLst>
      <p:ext uri="{BB962C8B-B14F-4D97-AF65-F5344CB8AC3E}">
        <p14:creationId xmlns:p14="http://schemas.microsoft.com/office/powerpoint/2010/main" val="30220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s-MX"/>
              <a:t>CREDIToS</a:t>
            </a:r>
          </a:p>
        </p:txBody>
      </p:sp>
      <p:sp>
        <p:nvSpPr>
          <p:cNvPr id="3" name="Content Placeholder 2"/>
          <p:cNvSpPr>
            <a:spLocks noGrp="1"/>
          </p:cNvSpPr>
          <p:nvPr>
            <p:ph idx="1"/>
          </p:nvPr>
        </p:nvSpPr>
        <p:spPr>
          <a:xfrm>
            <a:off x="457200" y="1513114"/>
            <a:ext cx="8245474" cy="4574775"/>
          </a:xfrm>
        </p:spPr>
        <p:txBody>
          <a:bodyPr>
            <a:noAutofit/>
          </a:bodyPr>
          <a:lstStyle/>
          <a:p>
            <a:pPr marL="342900" indent="-342900">
              <a:buFont typeface="Arial"/>
              <a:buChar char="•"/>
            </a:pPr>
            <a:r>
              <a:rPr lang="es-MX" sz="1800" dirty="0"/>
              <a:t>Este tutorial fue creado por </a:t>
            </a:r>
            <a:r>
              <a:rPr lang="es-MX" sz="1800" dirty="0" err="1"/>
              <a:t>Sanjay</a:t>
            </a:r>
            <a:r>
              <a:rPr lang="es-MX" sz="1800" dirty="0"/>
              <a:t> </a:t>
            </a:r>
            <a:r>
              <a:rPr lang="es-MX" sz="1800" dirty="0" err="1"/>
              <a:t>Seshan</a:t>
            </a:r>
            <a:r>
              <a:rPr lang="es-MX" sz="1800" dirty="0"/>
              <a:t> and </a:t>
            </a:r>
            <a:r>
              <a:rPr lang="es-MX" sz="1800" dirty="0" err="1"/>
              <a:t>Arvind</a:t>
            </a:r>
            <a:r>
              <a:rPr lang="es-MX" sz="1800" dirty="0"/>
              <a:t> </a:t>
            </a:r>
            <a:r>
              <a:rPr lang="es-MX" sz="1800" dirty="0" err="1"/>
              <a:t>Seshan</a:t>
            </a:r>
            <a:r>
              <a:rPr lang="es-MX" sz="1800" dirty="0"/>
              <a:t> </a:t>
            </a:r>
          </a:p>
          <a:p>
            <a:pPr marL="342900" indent="-342900">
              <a:buFont typeface="Arial"/>
              <a:buChar char="•"/>
            </a:pPr>
            <a:r>
              <a:rPr lang="es-MX" sz="1800" dirty="0"/>
              <a:t>Traducida por: Ian De La Garza </a:t>
            </a:r>
            <a:r>
              <a:rPr lang="es-MX" sz="1800" dirty="0" err="1"/>
              <a:t>Team</a:t>
            </a:r>
            <a:r>
              <a:rPr lang="es-MX" sz="1800" dirty="0"/>
              <a:t>: </a:t>
            </a:r>
            <a:r>
              <a:rPr lang="es-MX" sz="1800" dirty="0" err="1"/>
              <a:t>Voltec</a:t>
            </a:r>
            <a:r>
              <a:rPr lang="es-MX" sz="1800" dirty="0"/>
              <a:t> </a:t>
            </a:r>
            <a:r>
              <a:rPr lang="es-MX" sz="1800" dirty="0" err="1"/>
              <a:t>Robotics</a:t>
            </a:r>
            <a:r>
              <a:rPr lang="es-MX" sz="1800" dirty="0"/>
              <a:t> 6647</a:t>
            </a:r>
          </a:p>
          <a:p>
            <a:pPr marL="342900" indent="-342900">
              <a:buFont typeface="Arial"/>
              <a:buChar char="•"/>
            </a:pPr>
            <a:r>
              <a:rPr lang="es-MX" sz="1800" dirty="0"/>
              <a:t>Mas lecciones disponibles en www.ev3lessons.com</a:t>
            </a:r>
            <a:endParaRPr lang="en-US" sz="1800" dirty="0"/>
          </a:p>
        </p:txBody>
      </p:sp>
      <p:sp>
        <p:nvSpPr>
          <p:cNvPr id="4" name="Footer Placeholder 3"/>
          <p:cNvSpPr>
            <a:spLocks noGrp="1"/>
          </p:cNvSpPr>
          <p:nvPr>
            <p:ph type="ftr" sz="quarter" idx="11"/>
          </p:nvPr>
        </p:nvSpPr>
        <p:spPr/>
        <p:txBody>
          <a:bodyPr/>
          <a:lstStyle/>
          <a:p>
            <a:r>
              <a:rPr lang="en-US"/>
              <a:t>© EV3Lessons.com, 2016, (Last edit: 7/04/2016)</a:t>
            </a:r>
            <a:endParaRPr lang="en-US" dirty="0"/>
          </a:p>
        </p:txBody>
      </p:sp>
      <p:sp>
        <p:nvSpPr>
          <p:cNvPr id="9" name="Slide Number Placeholder 8"/>
          <p:cNvSpPr>
            <a:spLocks noGrp="1"/>
          </p:cNvSpPr>
          <p:nvPr>
            <p:ph type="sldNum" sz="quarter" idx="12"/>
          </p:nvPr>
        </p:nvSpPr>
        <p:spPr/>
        <p:txBody>
          <a:bodyPr/>
          <a:lstStyle/>
          <a:p>
            <a:fld id="{4DBC7FC8-25FB-FC45-8177-2B991DA6778C}" type="slidenum">
              <a:rPr lang="en-US" smtClean="0"/>
              <a:t>8</a:t>
            </a:fld>
            <a:endParaRPr lang="en-US"/>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2"/>
              </a:rPr>
              <a:t>Creative Commons Attribution-</a:t>
            </a:r>
            <a:r>
              <a:rPr kumimoji="0" lang="en-US" altLang="en-US" sz="2000" b="0" i="0" u="none" strike="noStrike" cap="none" normalizeH="0" baseline="0" dirty="0" err="1">
                <a:ln>
                  <a:noFill/>
                </a:ln>
                <a:solidFill>
                  <a:srgbClr val="4374B7"/>
                </a:solidFill>
                <a:effectLst/>
                <a:latin typeface="Helvetica Neue"/>
                <a:hlinkClick r:id="rId2"/>
              </a:rPr>
              <a:t>NonCommercial</a:t>
            </a:r>
            <a:r>
              <a:rPr kumimoji="0" lang="en-US" altLang="en-US" sz="2000" b="0" i="0" u="none" strike="noStrike" cap="none" normalizeH="0" baseline="0" dirty="0">
                <a:ln>
                  <a:noFill/>
                </a:ln>
                <a:solidFill>
                  <a:srgbClr val="4374B7"/>
                </a:solidFill>
                <a:effectLst/>
                <a:latin typeface="Helvetica Neue"/>
                <a:hlinkClick r:id="rId2"/>
              </a:rPr>
              <a:t>-</a:t>
            </a:r>
            <a:r>
              <a:rPr kumimoji="0" lang="en-US" altLang="en-US" sz="2000" b="0" i="0" u="none" strike="noStrike" cap="none" normalizeH="0" baseline="0" dirty="0" err="1">
                <a:ln>
                  <a:noFill/>
                </a:ln>
                <a:solidFill>
                  <a:srgbClr val="4374B7"/>
                </a:solidFill>
                <a:effectLst/>
                <a:latin typeface="Helvetica Neue"/>
                <a:hlinkClick r:id="rId2"/>
              </a:rPr>
              <a:t>ShareAlike</a:t>
            </a:r>
            <a:r>
              <a:rPr kumimoji="0" lang="en-US" altLang="en-US" sz="2000" b="0" i="0" u="none" strike="noStrike" cap="none" normalizeH="0" baseline="0" dirty="0">
                <a:ln>
                  <a:noFill/>
                </a:ln>
                <a:solidFill>
                  <a:srgbClr val="4374B7"/>
                </a:solidFill>
                <a:effectLst/>
                <a:latin typeface="Helvetica Neue"/>
                <a:hlinkClick r:id="rId2"/>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081942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beginner</Template>
  <TotalTime>6667</TotalTime>
  <Words>738</Words>
  <Application>Microsoft Office PowerPoint</Application>
  <PresentationFormat>On-screen Show (4:3)</PresentationFormat>
  <Paragraphs>69</Paragraphs>
  <Slides>8</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Arial Black</vt:lpstr>
      <vt:lpstr>Calibri</vt:lpstr>
      <vt:lpstr>Calibri Light</vt:lpstr>
      <vt:lpstr>Helvetica Neue</vt:lpstr>
      <vt:lpstr>beginner</vt:lpstr>
      <vt:lpstr>Custom Design</vt:lpstr>
      <vt:lpstr>Lección de PROGRAMACION PARA PRINCIPIANTEs</vt:lpstr>
      <vt:lpstr>Objetivos de la Lección</vt:lpstr>
      <vt:lpstr>¿POR QUÉ Necesitas DATOS DEL SENSOR?</vt:lpstr>
      <vt:lpstr>¿Cómo se llega a View?</vt:lpstr>
      <vt:lpstr>Que ve en View</vt:lpstr>
      <vt:lpstr>VIEW es poderoso</vt:lpstr>
      <vt:lpstr>OTROS PROBLEMAS QUE PUEDE SOLUCIONAR CON VIEW</vt:lpstr>
      <vt:lpstr>CREDIToS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cp:lastModifiedBy>Usuario</cp:lastModifiedBy>
  <cp:revision>42</cp:revision>
  <cp:lastPrinted>2017-05-15T13:19:28Z</cp:lastPrinted>
  <dcterms:created xsi:type="dcterms:W3CDTF">2014-08-07T02:19:13Z</dcterms:created>
  <dcterms:modified xsi:type="dcterms:W3CDTF">2017-08-26T02:24:09Z</dcterms:modified>
</cp:coreProperties>
</file>