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5" autoAdjust="0"/>
    <p:restoredTop sz="94640"/>
  </p:normalViewPr>
  <p:slideViewPr>
    <p:cSldViewPr snapToGrid="0" snapToObjects="1">
      <p:cViewPr varScale="1">
        <p:scale>
          <a:sx n="99" d="100"/>
          <a:sy n="99" d="100"/>
        </p:scale>
        <p:origin x="16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7666-D0F5-6044-951C-D46A73D0FD19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8C59-0A85-584D-9197-7DBFEBAB4324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0D07-9E9E-1C4C-9A07-3F96212DC401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CEA0-2A79-5148-8202-5CB0934DE8AA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1EE-B26D-A54D-93BA-CE71ED767C0E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6C03-76C0-0C4E-ACB4-193794B6A818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AF8D-7F22-7E4D-A9AD-5FE576720DD7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17A2-4F62-4947-942B-436DEAF62A3A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BC4-CF26-C64F-8D07-8FD6F5256519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1B13-F4D3-5144-BDC6-66D6B06D3263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76C051-300E-114B-A18D-DEA8AC5B100C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9CC8-4FF3-454D-B987-B05A35FA02B3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994C-13F3-8741-B173-EEE933890FBA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C4E0-C478-314A-A0C4-22AFF5BEA461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509C-C1D6-3D48-8655-A5ADFAB7424C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157A-DA88-D04A-A3D6-220D28D554FC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79C3-36F0-2B4B-9A1F-02956C808DA2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4C01-3674-254B-8975-ADADEB80B68B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C883-47FA-B743-B0D7-F790469985BB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001C-8D42-9442-A19D-14348C312956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7E23245-5499-0E40-A35F-C6B6ED80C7CD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6BC2-C05F-0A42-BF40-17C25B801F54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4993E5-EC2D-8544-A212-581FD234DB50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477E41-D7DB-A54B-BD20-E4FBBEFBF3BE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LECCIONES DE </a:t>
            </a:r>
            <a:br>
              <a:rPr lang="en-US" sz="4400" dirty="0"/>
            </a:br>
            <a:r>
              <a:rPr lang="en-US" sz="4400" dirty="0"/>
              <a:t>PROGRAMACION</a:t>
            </a:r>
            <a:br>
              <a:rPr lang="en-US" sz="4400" dirty="0"/>
            </a:br>
            <a:r>
              <a:rPr lang="en-US" sz="4400" dirty="0"/>
              <a:t>INTERMEDIAS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Botones del bloque ev3 como sensores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401337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a usar los botones del bloque EV3 como sensores</a:t>
            </a:r>
          </a:p>
          <a:p>
            <a:endParaRPr lang="es-MX" dirty="0" smtClean="0"/>
          </a:p>
          <a:p>
            <a:r>
              <a:rPr lang="es-MX" dirty="0" smtClean="0"/>
              <a:t>Prerrequisitos: Bloques de Pantalla (</a:t>
            </a:r>
            <a:r>
              <a:rPr lang="es-MX" dirty="0" err="1" smtClean="0"/>
              <a:t>Display</a:t>
            </a:r>
            <a:r>
              <a:rPr lang="es-MX" dirty="0" smtClean="0"/>
              <a:t> Blocks)</a:t>
            </a:r>
          </a:p>
          <a:p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son los botones del bloque EV3?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/>
          <a:lstStyle/>
          <a:p>
            <a:r>
              <a:rPr lang="es-MX" dirty="0" smtClean="0"/>
              <a:t>Los botones del bloque son los cinco botones en el bloque EV3 (No se considera el botón “Retorno”)</a:t>
            </a:r>
          </a:p>
          <a:p>
            <a:r>
              <a:rPr lang="es-MX" dirty="0" smtClean="0"/>
              <a:t>Pueden ser usados como sensores, para saber si algún botón fue presionado, para saber cual botón fue presionado y para controlar el programa</a:t>
            </a:r>
          </a:p>
          <a:p>
            <a:r>
              <a:rPr lang="es-MX" dirty="0" smtClean="0"/>
              <a:t>Puedes saber si el botón fue presionado y liberado (Al igual que el modo “En Contacto” del Sensor Táctil)</a:t>
            </a:r>
          </a:p>
          <a:p>
            <a:r>
              <a:rPr lang="es-MX" dirty="0" smtClean="0"/>
              <a:t>Nota: No se puede detectar si dos botones son presionados al mismo tiempo</a:t>
            </a:r>
          </a:p>
          <a:p>
            <a:r>
              <a:rPr lang="es-MX" dirty="0" smtClean="0"/>
              <a:t>Los bloques Esperar, Interruptor y Bucle te permiten usar los botones del bloque EV3 como sensores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81740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Desafío 1: </a:t>
            </a:r>
            <a:br>
              <a:rPr lang="es-MX" dirty="0" smtClean="0"/>
            </a:br>
            <a:r>
              <a:rPr lang="es-MX" dirty="0" smtClean="0"/>
              <a:t>Botón Presionado y depuración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0000"/>
                </a:solidFill>
              </a:rPr>
              <a:t>Desafío: </a:t>
            </a:r>
            <a:r>
              <a:rPr lang="es-MX" dirty="0" smtClean="0"/>
              <a:t>Programa tu robot para avanzar hasta que un botón sea presionado. Al igual que en las lecciones de principiante que usaban sensores, utiliza un bloque Esperar para completar el desafío.</a:t>
            </a:r>
          </a:p>
          <a:p>
            <a:r>
              <a:rPr lang="es-MX" dirty="0" smtClean="0"/>
              <a:t>Un buen uso de este programa es utilizarlo para depuración. Esperar a que un botón sea presionado durante tu código te ayudara a ejecutarlo por secciones y detectar errores.</a:t>
            </a:r>
          </a:p>
          <a:p>
            <a:r>
              <a:rPr lang="es-MX" b="1" dirty="0" smtClean="0"/>
              <a:t>PASO 1: </a:t>
            </a:r>
            <a:r>
              <a:rPr lang="es-MX" dirty="0" smtClean="0"/>
              <a:t>Enciende el Bloque Mover dirección</a:t>
            </a:r>
          </a:p>
          <a:p>
            <a:r>
              <a:rPr lang="es-MX" b="1" dirty="0" smtClean="0"/>
              <a:t>PASO 2: </a:t>
            </a:r>
            <a:r>
              <a:rPr lang="es-MX" dirty="0" smtClean="0"/>
              <a:t>Agrega un Bloque de Espera para un botón presionado (Botón Central)</a:t>
            </a:r>
          </a:p>
          <a:p>
            <a:r>
              <a:rPr lang="es-MX" b="1" dirty="0" smtClean="0"/>
              <a:t>PASO 3: </a:t>
            </a:r>
            <a:r>
              <a:rPr lang="es-MX" dirty="0" smtClean="0"/>
              <a:t>Apaga los motores después de que el botón sea presionado.</a:t>
            </a:r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 1: Solución</a:t>
            </a:r>
            <a:endParaRPr lang="es-MX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 2: Menú con Botones</a:t>
            </a:r>
            <a:endParaRPr lang="es-MX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s-MX" dirty="0" smtClean="0"/>
              <a:t>Crea un menú en pantalla usando los botones del bloque EV3 para que actúe basado en el botón que sea presionado. Debe ir hacia adelante, atrás, izquierda y derecha.</a:t>
            </a:r>
            <a:endParaRPr lang="es-MX" dirty="0"/>
          </a:p>
        </p:txBody>
      </p:sp>
      <p:sp>
        <p:nvSpPr>
          <p:cNvPr id="12" name="Rectangle 11"/>
          <p:cNvSpPr/>
          <p:nvPr/>
        </p:nvSpPr>
        <p:spPr>
          <a:xfrm>
            <a:off x="314779" y="246817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PASO 1: Utilice cuatro Bloques de Pantalla para mostrar las cuatro acciones tal y como se muestra</a:t>
            </a:r>
          </a:p>
          <a:p>
            <a:endParaRPr lang="es-MX" dirty="0" smtClean="0"/>
          </a:p>
          <a:p>
            <a:r>
              <a:rPr lang="es-MX" dirty="0" smtClean="0"/>
              <a:t>PASO 2: Coloque un Bloque Esperar para el botón presionado</a:t>
            </a:r>
          </a:p>
          <a:p>
            <a:endParaRPr lang="es-MX" dirty="0" smtClean="0"/>
          </a:p>
          <a:p>
            <a:r>
              <a:rPr lang="es-MX" dirty="0" smtClean="0"/>
              <a:t>PASO 3: Coloque un Interruptor basado en los cuatro botones para ejecutar el código: izquierda, derecha, adelante y atrás </a:t>
            </a:r>
          </a:p>
          <a:p>
            <a:endParaRPr lang="es-MX" dirty="0" smtClean="0"/>
          </a:p>
          <a:p>
            <a:r>
              <a:rPr lang="es-MX" dirty="0" smtClean="0"/>
              <a:t>PASO 4: Ponga todos los bloques dentro de un bucle infinito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Desafío 2: Solución</a:t>
            </a:r>
            <a:endParaRPr lang="es-MX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Note que si la acción dentro del Interruptor se ejecuta mas rápido que el tiempo que el botón es presionado (como asignar una variable o mostrar el valor de un sensor), el bucle (y por consecuencia la acción) será repetido múltiples veces</a:t>
            </a:r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tutorial fue creado por Sanjay Seshan y Arvind Seshan</a:t>
            </a:r>
          </a:p>
          <a:p>
            <a:r>
              <a:rPr lang="es-MX" dirty="0" smtClean="0"/>
              <a:t>Mas lecciones disponibles en </a:t>
            </a:r>
            <a:r>
              <a:rPr lang="es-MX" dirty="0" smtClean="0">
                <a:hlinkClick r:id="rId3"/>
              </a:rPr>
              <a:t>www.ev3lessons.com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Traducido por David Daniel Galván Medrano</a:t>
            </a:r>
            <a:endParaRPr lang="es-MX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Copytight © 2015 EV3Lessons.com, Last edit 7/06/2016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488</Words>
  <Application>Microsoft Macintosh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 Neue</vt:lpstr>
      <vt:lpstr>Arial</vt:lpstr>
      <vt:lpstr>Retrospect</vt:lpstr>
      <vt:lpstr>intermediatev2</vt:lpstr>
      <vt:lpstr>LECCIONES DE  PROGRAMACION INTERMEDIAS</vt:lpstr>
      <vt:lpstr>Objetivos</vt:lpstr>
      <vt:lpstr>¿Qué son los botones del bloque EV3?</vt:lpstr>
      <vt:lpstr>Desafío 1:  Botón Presionado y depuración </vt:lpstr>
      <vt:lpstr>Desafío 1: Solución</vt:lpstr>
      <vt:lpstr>Desafío 2: Menú con Botones</vt:lpstr>
      <vt:lpstr>Desafío 2: Solución</vt:lpstr>
      <vt:lpstr>CREDITOS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Srinivasan Seshan</cp:lastModifiedBy>
  <cp:revision>33</cp:revision>
  <dcterms:created xsi:type="dcterms:W3CDTF">2014-11-29T19:53:57Z</dcterms:created>
  <dcterms:modified xsi:type="dcterms:W3CDTF">2017-02-05T15:05:41Z</dcterms:modified>
</cp:coreProperties>
</file>