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8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1" r:id="rId4"/>
    <p:sldId id="279" r:id="rId5"/>
    <p:sldId id="283" r:id="rId6"/>
    <p:sldId id="280" r:id="rId7"/>
    <p:sldId id="282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41D5-05C3-354D-89C4-03576E410EF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INTERMEDIATE EV3</a:t>
            </a:r>
            <a:r>
              <a:rPr lang="en-US" sz="3600" baseline="0" dirty="0" smtClean="0"/>
              <a:t> </a:t>
            </a:r>
            <a:r>
              <a:rPr lang="en-US" sz="3600" dirty="0" smtClean="0"/>
              <a:t>PROGRAMMING LESSON</a:t>
            </a:r>
            <a:endParaRPr lang="en-US" sz="3600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27DE-6978-E647-9E93-221109DB02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323-DE19-B14F-A72C-A15A969F958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2998-2C19-5A48-844C-D0BA7D9F2D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14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41D5-05C3-354D-89C4-03576E410EF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CEB-C483-1042-9711-EACE1449B0D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EBF6-6947-A04D-B582-09E7DC23FA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D6D2-74F5-3447-BAD2-9F2BE711B45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3C47-ECC5-E542-914F-A7B092DCD08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29E0-F412-DA4A-97A5-24F67BACF90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9E7-095B-7340-9E72-FE3559DABC7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CEB-C483-1042-9711-EACE1449B0D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BE8D92-D88A-A549-B333-BE60F7844AD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184F-EF4E-0F40-807A-EBC81EB804D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27DE-6978-E647-9E93-221109DB02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323-DE19-B14F-A72C-A15A969F958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EBF6-6947-A04D-B582-09E7DC23FA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D6D2-74F5-3447-BAD2-9F2BE711B45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3C47-ECC5-E542-914F-A7B092DCD08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29E0-F412-DA4A-97A5-24F67BACF90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9E7-095B-7340-9E72-FE3559DABC7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BE8D92-D88A-A549-B333-BE60F7844AD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184F-EF4E-0F40-807A-EBC81EB804D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ED15C-5E53-494B-B3D7-F2A0E6BED41E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04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ED15C-5E53-494B-B3D7-F2A0E6BED41E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1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Calibrati</a:t>
            </a:r>
            <a:r>
              <a:rPr lang="en-US" dirty="0" err="1"/>
              <a:t>Ó</a:t>
            </a:r>
            <a:r>
              <a:rPr lang="es-MX" dirty="0" smtClean="0"/>
              <a:t>n de color de los sensores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/>
          </a:bodyPr>
          <a:lstStyle/>
          <a:p>
            <a:r>
              <a:rPr lang="x-none" dirty="0" smtClean="0"/>
              <a:t>Objetivos de la lección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x-none" dirty="0"/>
              <a:t>Aprender por qué necesitas calibrar tus sensores de </a:t>
            </a:r>
            <a:r>
              <a:rPr lang="x-none" dirty="0" smtClean="0"/>
              <a:t>color</a:t>
            </a:r>
            <a:endParaRPr lang="en-US" dirty="0"/>
          </a:p>
          <a:p>
            <a:pPr marL="457200" indent="-457200">
              <a:buAutoNum type="arabicParenR"/>
            </a:pPr>
            <a:r>
              <a:rPr lang="x-none" dirty="0" smtClean="0"/>
              <a:t>Aprender </a:t>
            </a:r>
            <a:r>
              <a:rPr lang="x-none" dirty="0" smtClean="0"/>
              <a:t>qué es la calibración </a:t>
            </a:r>
            <a:endParaRPr lang="en-US" dirty="0"/>
          </a:p>
          <a:p>
            <a:pPr marL="457200" indent="-457200">
              <a:buAutoNum type="arabicParenR"/>
            </a:pPr>
            <a:r>
              <a:rPr lang="x-none" dirty="0" smtClean="0"/>
              <a:t>Aprender </a:t>
            </a:r>
            <a:r>
              <a:rPr lang="x-none" dirty="0" smtClean="0"/>
              <a:t>a calibrar tus sensores de </a:t>
            </a:r>
            <a:r>
              <a:rPr lang="x-none" dirty="0" smtClean="0"/>
              <a:t>color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/>
          </a:bodyPr>
          <a:lstStyle/>
          <a:p>
            <a:r>
              <a:rPr lang="x-none" dirty="0" smtClean="0"/>
              <a:t>¿Por qué calibrar?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x-none" dirty="0" smtClean="0"/>
              <a:t>Cuando utilizas el sensor de color EV3 en el modo “Sensor de luz” (</a:t>
            </a:r>
            <a:r>
              <a:rPr lang="x-none" dirty="0" err="1" smtClean="0"/>
              <a:t>p.e</a:t>
            </a:r>
            <a:r>
              <a:rPr lang="x-none" dirty="0" smtClean="0"/>
              <a:t> refleja el modo de luz) debe calibrarlo.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x-none" dirty="0" smtClean="0"/>
              <a:t>Calibración significa </a:t>
            </a:r>
            <a:r>
              <a:rPr lang="en-US" dirty="0" smtClean="0"/>
              <a:t>“</a:t>
            </a:r>
            <a:r>
              <a:rPr lang="x-none" dirty="0" smtClean="0"/>
              <a:t>enseñar</a:t>
            </a:r>
            <a:r>
              <a:rPr lang="en-US" dirty="0" smtClean="0"/>
              <a:t>” </a:t>
            </a:r>
            <a:r>
              <a:rPr lang="x-none" dirty="0" smtClean="0"/>
              <a:t>al</a:t>
            </a:r>
            <a:r>
              <a:rPr lang="en-US" dirty="0" smtClean="0"/>
              <a:t> sensor </a:t>
            </a:r>
            <a:r>
              <a:rPr lang="x-none" dirty="0" smtClean="0"/>
              <a:t>qué es </a:t>
            </a:r>
            <a:r>
              <a:rPr lang="en-US" dirty="0" smtClean="0"/>
              <a:t> “</a:t>
            </a:r>
            <a:r>
              <a:rPr lang="x-none" dirty="0" smtClean="0"/>
              <a:t>Negro</a:t>
            </a:r>
            <a:r>
              <a:rPr lang="en-US" dirty="0" smtClean="0"/>
              <a:t>” </a:t>
            </a:r>
            <a:r>
              <a:rPr lang="x-none" dirty="0" smtClean="0"/>
              <a:t>y qué es </a:t>
            </a:r>
            <a:r>
              <a:rPr lang="en-US" dirty="0" smtClean="0"/>
              <a:t>“</a:t>
            </a:r>
            <a:r>
              <a:rPr lang="x-none" dirty="0" smtClean="0"/>
              <a:t>Blanco</a:t>
            </a:r>
            <a:r>
              <a:rPr lang="en-US" dirty="0" smtClean="0"/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x-none" sz="1800" dirty="0" smtClean="0"/>
              <a:t>Esto hace Blanco lo lea como</a:t>
            </a:r>
            <a:r>
              <a:rPr lang="en-US" sz="1800" dirty="0" smtClean="0"/>
              <a:t> 100 </a:t>
            </a:r>
            <a:r>
              <a:rPr lang="x-none" sz="1800" dirty="0" smtClean="0"/>
              <a:t>y Negro lo lea como 0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x-none" dirty="0" smtClean="0"/>
              <a:t>Ejecute el programa cuando la luz o la tabla de condiciones cambie.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x-none" dirty="0" smtClean="0"/>
              <a:t>Si está en </a:t>
            </a:r>
            <a:r>
              <a:rPr lang="x-none" dirty="0" err="1" smtClean="0"/>
              <a:t>First</a:t>
            </a:r>
            <a:r>
              <a:rPr lang="x-none" dirty="0" smtClean="0"/>
              <a:t> Lego League,  es probablemente una buena idea ejecutarlo antes de comenzar a correr la tabla que utiliza sus sensores EV3 en el modo luz.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x-none" sz="1600" dirty="0" smtClean="0">
                <a:solidFill>
                  <a:srgbClr val="FF0000"/>
                </a:solidFill>
              </a:rPr>
              <a:t>Si tiene 2 sensores de colores, la misma calibración se aplicará a ambos sensores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x-none" sz="1600" dirty="0" smtClean="0">
                <a:solidFill>
                  <a:srgbClr val="FF0000"/>
                </a:solidFill>
              </a:rPr>
              <a:t> No tiene que hacer un programa de calibración distinta para cada sensor de color</a:t>
            </a:r>
            <a:r>
              <a:rPr lang="en-US" sz="1600" dirty="0" smtClean="0">
                <a:solidFill>
                  <a:srgbClr val="FF0000"/>
                </a:solidFill>
              </a:rPr>
              <a:t>.  </a:t>
            </a:r>
            <a:r>
              <a:rPr lang="x-none" sz="1600" dirty="0" smtClean="0">
                <a:solidFill>
                  <a:srgbClr val="FF0000"/>
                </a:solidFill>
              </a:rPr>
              <a:t>Hágalo usando 1 sensor en unos de los puertos  y los  valores se aplicarán a ambos .Si tiene sensores que son muy distintos el uno del otro, necesitará su propia forma de calibrarlos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 smtClean="0"/>
              <a:t>Pasos</a:t>
            </a:r>
            <a:r>
              <a:rPr lang="en-US" dirty="0" smtClean="0"/>
              <a:t>/</a:t>
            </a:r>
            <a:r>
              <a:rPr lang="x-none" dirty="0" err="1" smtClean="0"/>
              <a:t>Pseucódigo</a:t>
            </a:r>
            <a:r>
              <a:rPr lang="en-US" dirty="0" smtClean="0"/>
              <a:t> </a:t>
            </a:r>
            <a:r>
              <a:rPr lang="x-none" dirty="0" smtClean="0"/>
              <a:t>para la</a:t>
            </a:r>
            <a:r>
              <a:rPr lang="en-US" dirty="0" smtClean="0"/>
              <a:t> </a:t>
            </a:r>
            <a:r>
              <a:rPr lang="en-US" dirty="0" err="1" smtClean="0"/>
              <a:t>Calibra</a:t>
            </a:r>
            <a:r>
              <a:rPr lang="x-none" dirty="0" err="1" smtClean="0"/>
              <a:t>ció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 smtClean="0">
                <a:solidFill>
                  <a:srgbClr val="FF0000"/>
                </a:solidFill>
              </a:rPr>
              <a:t>Reto: Realizar un programa que calibrará sus EV3 Sensores de Colores para negro y blanco.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x-non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dirty="0" err="1" smtClean="0"/>
              <a:t>Pseucódigo</a:t>
            </a:r>
            <a:r>
              <a:rPr lang="x-none" dirty="0"/>
              <a:t>:</a:t>
            </a:r>
            <a:endParaRPr lang="en-US" dirty="0" smtClean="0"/>
          </a:p>
          <a:p>
            <a:r>
              <a:rPr lang="x-none" dirty="0" smtClean="0"/>
              <a:t>Resetear los valores de calibración existentes.</a:t>
            </a:r>
            <a:endParaRPr lang="en-US" dirty="0" smtClean="0"/>
          </a:p>
          <a:p>
            <a:r>
              <a:rPr lang="x-none" dirty="0" smtClean="0"/>
              <a:t>Observar que el usuario coloque el robot en “negro” y presione ok.</a:t>
            </a:r>
          </a:p>
          <a:p>
            <a:r>
              <a:rPr lang="x-none" dirty="0" smtClean="0"/>
              <a:t>Lea el bloque del sensor de color en el modo de Luz y guardarlo en este bloque en el modo de calibración.</a:t>
            </a:r>
            <a:endParaRPr lang="en-US" dirty="0" smtClean="0"/>
          </a:p>
          <a:p>
            <a:r>
              <a:rPr lang="x-none" dirty="0" smtClean="0"/>
              <a:t>Repita  los mismos pasos para calibrar “blanco”.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36267"/>
            <a:ext cx="6893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x-none" altLang="x-none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x-none" altLang="x-non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x-none" dirty="0" smtClean="0"/>
              <a:t>Programa de soluciones de Calibración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x-none" dirty="0" smtClean="0"/>
          </a:p>
          <a:p>
            <a:pPr marL="342900" indent="-342900">
              <a:buFont typeface="Arial"/>
              <a:buChar char="•"/>
            </a:pPr>
            <a:r>
              <a:rPr lang="x-none" dirty="0" smtClean="0"/>
              <a:t>Cuando ejecutas el Programa de Calibración, te pedirá colocar el robot  en la sección NEGRA de la alfombra y después presionar el botón EV3 central.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x-none" dirty="0" smtClean="0"/>
              <a:t>Después se te pedirá colocar el robot en BLANCO y presionar el botón EV3 central.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" y="1805050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Guía de Discusión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3" y="2133600"/>
            <a:ext cx="8484708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dirty="0" smtClean="0">
                <a:solidFill>
                  <a:srgbClr val="FF0000"/>
                </a:solidFill>
              </a:rPr>
              <a:t>¿Cuándo necesitas calibrar tus sensores de color?</a:t>
            </a:r>
            <a:endParaRPr lang="en-US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x-none" dirty="0" smtClean="0"/>
              <a:t>Cuando se utiliza en modo de luz reflejada.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x-none" dirty="0" smtClean="0">
                <a:solidFill>
                  <a:srgbClr val="FF0000"/>
                </a:solidFill>
              </a:rPr>
              <a:t>Si tengo dos sensores de color, necesito calibrar cada uno?</a:t>
            </a:r>
            <a:endParaRPr lang="en-US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x-none" dirty="0" smtClean="0"/>
              <a:t>La calibración aplica para ambos (o todos) los sensores de color que conectes a tu computadora.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x-none" dirty="0" smtClean="0">
                <a:solidFill>
                  <a:srgbClr val="FF0000"/>
                </a:solidFill>
              </a:rPr>
              <a:t>¿Qué haces cuando calibras?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x-none" dirty="0" smtClean="0"/>
              <a:t>Enseñas a los sensores qué significa “negro” y “blanco”.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x-none" dirty="0" smtClean="0">
                <a:solidFill>
                  <a:srgbClr val="FF0000"/>
                </a:solidFill>
              </a:rPr>
              <a:t>¿Debes calibrar para otros colores (</a:t>
            </a:r>
            <a:r>
              <a:rPr lang="x-none" dirty="0" err="1" smtClean="0">
                <a:solidFill>
                  <a:srgbClr val="FF0000"/>
                </a:solidFill>
              </a:rPr>
              <a:t>p.e</a:t>
            </a:r>
            <a:r>
              <a:rPr lang="x-none" dirty="0" smtClean="0">
                <a:solidFill>
                  <a:srgbClr val="FF0000"/>
                </a:solidFill>
              </a:rPr>
              <a:t> verde) si deseas seguir una línea verde?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x-none" dirty="0" smtClean="0"/>
              <a:t>No, siempre calibras para negro y blanco.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</a:t>
            </a:r>
            <a:r>
              <a:rPr lang="x-none" dirty="0"/>
              <a:t>Vanessa Martínez de Tec Balam Esmeralda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x-none" altLang="en-US" sz="2000" dirty="0">
                <a:solidFill>
                  <a:srgbClr val="000000"/>
                </a:solidFill>
                <a:latin typeface="Helvetica Neue"/>
              </a:rPr>
              <a:t> Este trabajo tiene licencia </a:t>
            </a:r>
            <a:r>
              <a:rPr lang="x-none" altLang="en-US" sz="2000" dirty="0" smtClean="0">
                <a:solidFill>
                  <a:srgbClr val="000000"/>
                </a:solidFill>
                <a:latin typeface="Helvetica Neue"/>
              </a:rPr>
              <a:t>bajo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689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2918</TotalTime>
  <Words>470</Words>
  <Application>Microsoft Macintosh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Helvetica Neue</vt:lpstr>
      <vt:lpstr>inherit</vt:lpstr>
      <vt:lpstr>Arial</vt:lpstr>
      <vt:lpstr>intermediate</vt:lpstr>
      <vt:lpstr>intermediatev2</vt:lpstr>
      <vt:lpstr>LECCIONES DE  PROGRAMACION INTERMEDIAS</vt:lpstr>
      <vt:lpstr>Objetivos de la lección :</vt:lpstr>
      <vt:lpstr>¿Por qué calibrar?</vt:lpstr>
      <vt:lpstr>Pasos/Pseucódigo para la Calibración</vt:lpstr>
      <vt:lpstr>Programa de soluciones de Calibración</vt:lpstr>
      <vt:lpstr>Guía de Discusión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dc:creator>Vaη мтz EsP</dc:creator>
  <cp:lastModifiedBy>Srinivasan Seshan</cp:lastModifiedBy>
  <cp:revision>8</cp:revision>
  <dcterms:created xsi:type="dcterms:W3CDTF">2014-10-28T21:59:38Z</dcterms:created>
  <dcterms:modified xsi:type="dcterms:W3CDTF">2017-02-11T13:35:28Z</dcterms:modified>
</cp:coreProperties>
</file>