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1"/>
  </p:notesMasterIdLst>
  <p:handoutMasterIdLst>
    <p:handoutMasterId r:id="rId12"/>
  </p:handoutMasterIdLst>
  <p:sldIdLst>
    <p:sldId id="304" r:id="rId3"/>
    <p:sldId id="289" r:id="rId4"/>
    <p:sldId id="299" r:id="rId5"/>
    <p:sldId id="300" r:id="rId6"/>
    <p:sldId id="305" r:id="rId7"/>
    <p:sldId id="301" r:id="rId8"/>
    <p:sldId id="30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9" autoAdjust="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Operaciones lógicas y toma de decisiones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672788" y="4341966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Comprenda el funcionamiento de el Bloque Operaciones Lógicas</a:t>
            </a:r>
          </a:p>
          <a:p>
            <a:r>
              <a:rPr lang="es-MX" dirty="0" smtClean="0"/>
              <a:t>Aprenda a usar el </a:t>
            </a:r>
            <a:r>
              <a:rPr lang="es-MX" dirty="0"/>
              <a:t>Bloque Operaciones Lógicas</a:t>
            </a:r>
          </a:p>
          <a:p>
            <a:endParaRPr lang="es-MX" dirty="0" smtClean="0"/>
          </a:p>
          <a:p>
            <a:r>
              <a:rPr lang="es-MX" dirty="0" smtClean="0"/>
              <a:t>Prerrequisitos: Cables de Datos, Sensores</a:t>
            </a:r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Bloque </a:t>
            </a:r>
            <a:r>
              <a:rPr lang="es-MX" dirty="0"/>
              <a:t>Operaciones Lógicas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Bloque </a:t>
            </a:r>
            <a:r>
              <a:rPr lang="es-MX" dirty="0"/>
              <a:t>Operaciones </a:t>
            </a:r>
            <a:r>
              <a:rPr lang="es-MX" dirty="0" smtClean="0"/>
              <a:t>Lógicas realiza operaciones con sus entradas, y arroja un resultado tipo lógico</a:t>
            </a:r>
          </a:p>
          <a:p>
            <a:r>
              <a:rPr lang="es-MX" dirty="0"/>
              <a:t>El Bloque Operaciones </a:t>
            </a:r>
            <a:r>
              <a:rPr lang="es-MX" dirty="0" smtClean="0"/>
              <a:t>Lógicas toma dos valores lógicos (Verdadero o Falso), </a:t>
            </a:r>
            <a:r>
              <a:rPr lang="es-MX" dirty="0"/>
              <a:t>y arroja un resultado tipo </a:t>
            </a:r>
            <a:r>
              <a:rPr lang="es-MX" dirty="0" smtClean="0"/>
              <a:t>lógico (Verdadero o Falso)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Los valores tipo lógicos pueden ser usados en las </a:t>
            </a:r>
            <a:br>
              <a:rPr lang="es-MX" dirty="0" smtClean="0"/>
            </a:br>
            <a:r>
              <a:rPr lang="es-MX" dirty="0" smtClean="0"/>
              <a:t> condiciones de Interruptores y Bucles </a:t>
            </a:r>
          </a:p>
          <a:p>
            <a:r>
              <a:rPr lang="es-MX" dirty="0" smtClean="0"/>
              <a:t>Se ubica en la pestaña roja</a:t>
            </a:r>
            <a:endParaRPr lang="es-MX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Modeo</a:t>
            </a:r>
            <a:endParaRPr lang="es-MX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9680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Entradas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7286058" y="4150301"/>
            <a:ext cx="1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Salida/Resultado</a:t>
            </a:r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Modos del Bloque Lógico </a:t>
            </a:r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91465"/>
              </p:ext>
            </p:extLst>
          </p:nvPr>
        </p:nvGraphicFramePr>
        <p:xfrm>
          <a:off x="356735" y="1770743"/>
          <a:ext cx="8574088" cy="384548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50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95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Icono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Modo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Entradas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Salida/Resultado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AND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A, B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Verdadero si A y B son Verdaderas,</a:t>
                      </a:r>
                      <a:r>
                        <a:rPr lang="es-MX" dirty="0" smtClean="0"/>
                        <a:t/>
                      </a:r>
                      <a:br>
                        <a:rPr lang="es-MX" dirty="0" smtClean="0"/>
                      </a:b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no, Falso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OR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A, B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Verdadero si A o B (o ambas) son Verdaderas,</a:t>
                      </a:r>
                      <a:r>
                        <a:rPr lang="es-MX" dirty="0" smtClean="0"/>
                        <a:t/>
                      </a:r>
                      <a:br>
                        <a:rPr lang="es-MX" dirty="0" smtClean="0"/>
                      </a:b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Falso si A y B son Falsas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389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XOR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A, B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Verdadero si solo A o solo B son Verdaderas,</a:t>
                      </a:r>
                      <a:r>
                        <a:rPr lang="es-MX" dirty="0" smtClean="0"/>
                        <a:t/>
                      </a:r>
                      <a:br>
                        <a:rPr lang="es-MX" dirty="0" smtClean="0"/>
                      </a:b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Falso si A y B son Verdaderas,</a:t>
                      </a:r>
                      <a:r>
                        <a:rPr lang="es-MX" dirty="0" smtClean="0"/>
                        <a:t/>
                      </a:r>
                      <a:br>
                        <a:rPr lang="es-MX" dirty="0" smtClean="0"/>
                      </a:b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Falso si A y B son Falsas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6453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NOT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Verdadero si A es Falsa,</a:t>
                      </a:r>
                      <a:r>
                        <a:rPr lang="es-MX" dirty="0" smtClean="0"/>
                        <a:t/>
                      </a:r>
                      <a:br>
                        <a:rPr lang="es-MX" dirty="0" smtClean="0"/>
                      </a:b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Falso si A es Verdadera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5" y="2250322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5" y="2952385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4842787"/>
            <a:ext cx="715847" cy="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Funciones Lógicas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EV3Lessons.com, Last edit 7/06/2016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76066"/>
              </p:ext>
            </p:extLst>
          </p:nvPr>
        </p:nvGraphicFramePr>
        <p:xfrm>
          <a:off x="923909" y="1937982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Salida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38371"/>
              </p:ext>
            </p:extLst>
          </p:nvPr>
        </p:nvGraphicFramePr>
        <p:xfrm>
          <a:off x="4857947" y="1953905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Salida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68580"/>
              </p:ext>
            </p:extLst>
          </p:nvPr>
        </p:nvGraphicFramePr>
        <p:xfrm>
          <a:off x="1237807" y="4667534"/>
          <a:ext cx="2223404" cy="1097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614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Salida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05359"/>
              </p:ext>
            </p:extLst>
          </p:nvPr>
        </p:nvGraphicFramePr>
        <p:xfrm>
          <a:off x="4857947" y="4317243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Salida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V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F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898696" y="141476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AND</a:t>
            </a:r>
            <a:endParaRPr lang="es-MX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67393" y="1414762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OR</a:t>
            </a:r>
            <a:endParaRPr lang="es-MX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98695" y="4130612"/>
            <a:ext cx="83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NOT</a:t>
            </a:r>
            <a:endParaRPr lang="es-MX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925682" y="3794023"/>
            <a:ext cx="81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XOR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575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Bloque Lógico en tres simples pasos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DESAFIO: </a:t>
            </a:r>
            <a:r>
              <a:rPr lang="es-MX" dirty="0" smtClean="0"/>
              <a:t>Conduzca un robot hacia delante hasta que el Sensor Táctil sea presionado o el Sensor de Color detecte color Negro.</a:t>
            </a:r>
          </a:p>
          <a:p>
            <a:r>
              <a:rPr lang="es-MX" b="1" dirty="0" smtClean="0"/>
              <a:t>PASO 1:</a:t>
            </a:r>
            <a:r>
              <a:rPr lang="es-MX" dirty="0" smtClean="0"/>
              <a:t> Encienda los motores</a:t>
            </a:r>
          </a:p>
          <a:p>
            <a:r>
              <a:rPr lang="es-MX" b="1" dirty="0" smtClean="0"/>
              <a:t>PASO 2: </a:t>
            </a:r>
            <a:r>
              <a:rPr lang="es-MX" dirty="0" smtClean="0"/>
              <a:t>Agregue los bloques Lógico y de Sensor</a:t>
            </a:r>
          </a:p>
          <a:p>
            <a:pPr lvl="1"/>
            <a:r>
              <a:rPr lang="es-MX" dirty="0" smtClean="0"/>
              <a:t>A. Configure el Bloque Lógico en modo OR</a:t>
            </a:r>
          </a:p>
          <a:p>
            <a:pPr lvl="1"/>
            <a:r>
              <a:rPr lang="es-MX" dirty="0" smtClean="0"/>
              <a:t>B. Conecte las entradas: Ponga </a:t>
            </a:r>
            <a:r>
              <a:rPr lang="es-MX" dirty="0"/>
              <a:t>un sensor </a:t>
            </a:r>
            <a:r>
              <a:rPr lang="es-MX" dirty="0" smtClean="0"/>
              <a:t>de color y un sensor táctil y conéctelos en las entradas del Bloque de Operaciones Lógicas</a:t>
            </a:r>
          </a:p>
          <a:p>
            <a:r>
              <a:rPr lang="es-MX" b="1" dirty="0" smtClean="0"/>
              <a:t>PASO 3: </a:t>
            </a:r>
            <a:r>
              <a:rPr lang="es-MX" dirty="0" smtClean="0"/>
              <a:t>Agregue un Bucle: </a:t>
            </a:r>
          </a:p>
          <a:p>
            <a:pPr lvl="1"/>
            <a:r>
              <a:rPr lang="es-MX" dirty="0" smtClean="0"/>
              <a:t>Coloque los bloques Lógico y de Sensor en un Bucle</a:t>
            </a:r>
          </a:p>
          <a:p>
            <a:pPr lvl="1"/>
            <a:r>
              <a:rPr lang="es-MX" dirty="0" smtClean="0"/>
              <a:t>Seleccione la condición Lógica para el bucle. Conecte </a:t>
            </a:r>
            <a:br>
              <a:rPr lang="es-MX" dirty="0" smtClean="0"/>
            </a:br>
            <a:r>
              <a:rPr lang="es-MX" dirty="0" smtClean="0"/>
              <a:t>la salida del bloque Lógico a la condición</a:t>
            </a:r>
          </a:p>
          <a:p>
            <a:pPr lvl="1"/>
            <a:r>
              <a:rPr lang="es-MX" dirty="0" smtClean="0"/>
              <a:t>Si el resultado del </a:t>
            </a:r>
            <a:r>
              <a:rPr lang="es-MX" b="1" dirty="0"/>
              <a:t>PASO </a:t>
            </a:r>
            <a:r>
              <a:rPr lang="es-MX" b="1" dirty="0" smtClean="0"/>
              <a:t>2 </a:t>
            </a:r>
            <a:r>
              <a:rPr lang="es-MX" dirty="0" smtClean="0"/>
              <a:t>es Verdadero , el bucle deberá terminar y detendrá los motores</a:t>
            </a:r>
          </a:p>
          <a:p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del Desafío </a:t>
            </a:r>
            <a:endParaRPr lang="es-MX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845321"/>
            <a:ext cx="8699157" cy="3296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411" y="15501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PASO 1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PASO 2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6744327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PASO 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820592" cy="4654528"/>
          </a:xfrm>
        </p:spPr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 smtClean="0">
                <a:hlinkClick r:id="rId3"/>
              </a:rPr>
              <a:t>www.ev3lessons.com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  <a:p>
            <a:pPr marL="0" indent="0">
              <a:buNone/>
            </a:pPr>
            <a:r>
              <a:rPr lang="es-MX" dirty="0" smtClean="0"/>
              <a:t>  Traducido </a:t>
            </a:r>
            <a:r>
              <a:rPr lang="es-MX" dirty="0"/>
              <a:t>por David Daniel Galván </a:t>
            </a:r>
            <a:r>
              <a:rPr lang="es-MX" dirty="0" smtClean="0"/>
              <a:t>Medrano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  Las Tablas de Funciones Lógicas fueron añadidas </a:t>
            </a:r>
            <a:r>
              <a:rPr lang="es-MX" dirty="0"/>
              <a:t>por David Daniel Galván </a:t>
            </a:r>
            <a:r>
              <a:rPr lang="es-MX" dirty="0" smtClean="0"/>
              <a:t>Medrano</a:t>
            </a:r>
            <a:br>
              <a:rPr lang="es-MX" dirty="0" smtClean="0"/>
            </a:br>
            <a:r>
              <a:rPr lang="es-MX" dirty="0" smtClean="0"/>
              <a:t>  como un complemento y requiere revisión de los Autores de </a:t>
            </a:r>
            <a:r>
              <a:rPr lang="es-MX" dirty="0" smtClean="0">
                <a:hlinkClick r:id="rId3"/>
              </a:rPr>
              <a:t>Ev3lessons</a:t>
            </a:r>
            <a:endParaRPr lang="es-MX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605" y="506985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03" y="415860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</TotalTime>
  <Words>392</Words>
  <Application>Microsoft Macintosh PowerPoint</Application>
  <PresentationFormat>On-screen Show (4:3)</PresentationFormat>
  <Paragraphs>124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 Neue</vt:lpstr>
      <vt:lpstr>Arial</vt:lpstr>
      <vt:lpstr>Retrospect</vt:lpstr>
      <vt:lpstr>intermediatev2</vt:lpstr>
      <vt:lpstr>LECCIONES DE  PROGRAMACION INTERMEDIAS</vt:lpstr>
      <vt:lpstr>Objetivos</vt:lpstr>
      <vt:lpstr>Bloque Operaciones Lógicas</vt:lpstr>
      <vt:lpstr>Modos del Bloque Lógico </vt:lpstr>
      <vt:lpstr>Tabla de Funciones Lógicas</vt:lpstr>
      <vt:lpstr>Bloque Lógico en tres simples pasos</vt:lpstr>
      <vt:lpstr>Solución del Desafío 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87</cp:revision>
  <dcterms:created xsi:type="dcterms:W3CDTF">2014-10-28T21:59:38Z</dcterms:created>
  <dcterms:modified xsi:type="dcterms:W3CDTF">2017-02-10T22:53:13Z</dcterms:modified>
</cp:coreProperties>
</file>