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5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2"/>
    <p:restoredTop sz="95680" autoAdjust="0"/>
  </p:normalViewPr>
  <p:slideViewPr>
    <p:cSldViewPr snapToGrid="0" snapToObjects="1">
      <p:cViewPr varScale="1">
        <p:scale>
          <a:sx n="103" d="100"/>
          <a:sy n="103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81EB-E98C-482E-B9B0-C9021FFC223B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F4A-5493-4BC2-A237-7FE4F4BB2A77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0F5-9882-4D6B-A56F-3FF2135A9AA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8AAA-8106-411C-9E1A-39A2F4FF36DE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ECD9-6E6E-4C4B-A7CF-9C3BB1612739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8327-00B6-4223-B878-51ED661C155D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8B4-7A29-4B54-A2CC-E914726E6AB5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5AC9-02EA-4E84-BFAA-DA76ADEF7994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7938-1598-4533-8526-2C98F329A897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06E-9D9C-4D85-ABAA-F31BEE5D6AFC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5BAF6F-72B3-4AB8-B169-1EB5276B79E7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CDF4-A0C8-4051-9758-2B4E969149B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60A-16A5-4130-BE75-85D1901355A9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6AD-A92B-480E-8FA0-5895E391AD1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EC-80DC-4650-BC09-4F3EE3C32A84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E6-1DCE-4A1F-A46E-163C15BEDDC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FA5-67A5-437B-8FF3-7198EBBF0C10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A1B-53D8-4883-A9B6-A9CD3443BF0D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086-BC37-4EB9-8203-52C605F830E7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EFF7-9F45-4849-B824-08CE5E3805C7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0862655-67C3-4001-96DC-CC14F7CE8BF1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E50F-1B08-4305-B7E2-05DF6892A66F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816109-C326-4942-A42C-69FB3C1E09B7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9EED0-DD12-401D-A7A2-ECC0E7DF6240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f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LECCIONES DE </a:t>
            </a:r>
            <a:br>
              <a:rPr lang="es-MX" dirty="0" smtClean="0"/>
            </a:br>
            <a:r>
              <a:rPr lang="es-MX" dirty="0" smtClean="0"/>
              <a:t>PROGRAMACION</a:t>
            </a:r>
            <a:br>
              <a:rPr lang="es-MX" dirty="0" smtClean="0"/>
            </a:br>
            <a:r>
              <a:rPr lang="es-MX" dirty="0" smtClean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s-MX" dirty="0" smtClean="0"/>
              <a:t>Introducción a Mis Bloques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60397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 3: Agregue Entradas/Salidas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s-MX" b="0" dirty="0" smtClean="0">
                <a:solidFill>
                  <a:srgbClr val="00B050"/>
                </a:solidFill>
              </a:rPr>
              <a:t>A. </a:t>
            </a:r>
            <a:r>
              <a:rPr lang="es-MX" dirty="0" smtClean="0">
                <a:solidFill>
                  <a:srgbClr val="00B050"/>
                </a:solidFill>
              </a:rPr>
              <a:t>Deberá añadir dos entradas y una salida, por lo que debe presionar el </a:t>
            </a:r>
            <a:r>
              <a:rPr lang="es-MX" dirty="0">
                <a:solidFill>
                  <a:srgbClr val="00B050"/>
                </a:solidFill>
              </a:rPr>
              <a:t>botón </a:t>
            </a:r>
            <a:r>
              <a:rPr lang="es-MX" dirty="0" smtClean="0">
                <a:solidFill>
                  <a:srgbClr val="00B050"/>
                </a:solidFill>
              </a:rPr>
              <a:t>+ tres veces</a:t>
            </a:r>
            <a:endParaRPr lang="es-MX" b="0" dirty="0" smtClean="0"/>
          </a:p>
          <a:p>
            <a:pPr marL="457200" indent="-457200">
              <a:buFont typeface="+mj-lt"/>
              <a:buAutoNum type="arabicPeriod"/>
            </a:pPr>
            <a:endParaRPr lang="es-MX" b="0" dirty="0" smtClean="0"/>
          </a:p>
          <a:p>
            <a:r>
              <a:rPr lang="es-MX" b="0" dirty="0" smtClean="0">
                <a:solidFill>
                  <a:srgbClr val="7030A0"/>
                </a:solidFill>
              </a:rPr>
              <a:t>B. Seleccione el primer parámetro</a:t>
            </a:r>
          </a:p>
          <a:p>
            <a:pPr marL="457200" indent="-457200">
              <a:buFont typeface="+mj-lt"/>
              <a:buAutoNum type="arabicPeriod"/>
            </a:pPr>
            <a:endParaRPr lang="es-MX" b="0" dirty="0" smtClean="0"/>
          </a:p>
          <a:p>
            <a:r>
              <a:rPr lang="es-MX" b="0" dirty="0" smtClean="0">
                <a:solidFill>
                  <a:srgbClr val="00B0F0"/>
                </a:solidFill>
              </a:rPr>
              <a:t>C. Seleccione Configuración del Parámetro</a:t>
            </a:r>
          </a:p>
          <a:p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Move</a:t>
            </a:r>
            <a:r>
              <a:rPr lang="es-MX" sz="800" dirty="0" smtClean="0"/>
              <a:t> </a:t>
            </a:r>
            <a:r>
              <a:rPr lang="es-MX" sz="800" dirty="0" err="1" smtClean="0"/>
              <a:t>Rotations</a:t>
            </a:r>
            <a:r>
              <a:rPr lang="es-MX" sz="800" dirty="0" smtClean="0"/>
              <a:t> and output </a:t>
            </a:r>
            <a:r>
              <a:rPr lang="es-MX" sz="800" dirty="0" err="1" smtClean="0"/>
              <a:t>Ultrasonic</a:t>
            </a:r>
            <a:endParaRPr lang="es-MX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err="1" smtClean="0"/>
              <a:t>Move</a:t>
            </a:r>
            <a:r>
              <a:rPr lang="es-MX" sz="700" dirty="0" smtClean="0"/>
              <a:t> </a:t>
            </a:r>
            <a:r>
              <a:rPr lang="es-MX" sz="700" dirty="0" err="1" smtClean="0"/>
              <a:t>Rotations</a:t>
            </a:r>
            <a:r>
              <a:rPr lang="es-MX" sz="700" dirty="0" smtClean="0"/>
              <a:t> and output </a:t>
            </a:r>
            <a:r>
              <a:rPr lang="es-MX" sz="700" dirty="0" err="1" smtClean="0"/>
              <a:t>Ultrasonic</a:t>
            </a:r>
            <a:endParaRPr lang="es-MX" sz="700" dirty="0"/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4: Parámetro de Potencia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117863" y="4532243"/>
            <a:ext cx="23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B. Seleccione Entrada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22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50"/>
                </a:solidFill>
              </a:rPr>
              <a:t>A. Asigne un nombre</a:t>
            </a:r>
            <a:endParaRPr lang="es-MX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C000"/>
                </a:solidFill>
              </a:rPr>
              <a:t>D. Predetermine un Valor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Move</a:t>
            </a:r>
            <a:r>
              <a:rPr lang="es-MX" sz="1200" dirty="0" smtClean="0"/>
              <a:t> </a:t>
            </a:r>
            <a:r>
              <a:rPr lang="es-MX" sz="1200" dirty="0" err="1" smtClean="0"/>
              <a:t>Rotations</a:t>
            </a:r>
            <a:r>
              <a:rPr lang="es-MX" sz="1200" dirty="0" smtClean="0"/>
              <a:t> and output </a:t>
            </a:r>
            <a:r>
              <a:rPr lang="es-MX" sz="1200" dirty="0" err="1" smtClean="0"/>
              <a:t>Ultrasonic</a:t>
            </a:r>
            <a:endParaRPr lang="es-MX" sz="1200" dirty="0"/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Set min &amp; </a:t>
            </a:r>
            <a:r>
              <a:rPr lang="es-MX" sz="1200" dirty="0" err="1" smtClean="0"/>
              <a:t>max</a:t>
            </a:r>
            <a:r>
              <a:rPr lang="es-MX" sz="1200" dirty="0" smtClean="0"/>
              <a:t> </a:t>
            </a:r>
            <a:r>
              <a:rPr lang="es-MX" sz="1200" dirty="0" err="1" smtClean="0"/>
              <a:t>values</a:t>
            </a:r>
            <a:r>
              <a:rPr lang="es-MX" sz="1200" dirty="0" smtClean="0"/>
              <a:t> (</a:t>
            </a:r>
            <a:r>
              <a:rPr lang="es-MX" sz="1200" dirty="0" err="1" smtClean="0"/>
              <a:t>only</a:t>
            </a:r>
            <a:r>
              <a:rPr lang="es-MX" sz="1200" dirty="0" smtClean="0"/>
              <a:t> </a:t>
            </a:r>
            <a:r>
              <a:rPr lang="es-MX" sz="1200" dirty="0" err="1" smtClean="0"/>
              <a:t>available</a:t>
            </a:r>
            <a:r>
              <a:rPr lang="es-MX" sz="1200" dirty="0" smtClean="0"/>
              <a:t> </a:t>
            </a:r>
            <a:r>
              <a:rPr lang="es-MX" sz="1200" dirty="0" err="1" smtClean="0"/>
              <a:t>with</a:t>
            </a:r>
            <a:r>
              <a:rPr lang="es-MX" sz="1200" dirty="0" smtClean="0"/>
              <a:t> slider)</a:t>
            </a:r>
            <a:endParaRPr lang="es-MX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9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C. La potencia es un Numero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E. Escoja un Botón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</a:rPr>
              <a:t>D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E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 smtClean="0"/>
              <a:t>Paso 5: Parámetro de Rotaciones</a:t>
            </a:r>
            <a:endParaRPr lang="es-MX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Move</a:t>
            </a:r>
            <a:r>
              <a:rPr lang="es-MX" sz="1200" dirty="0" smtClean="0"/>
              <a:t> </a:t>
            </a:r>
            <a:r>
              <a:rPr lang="es-MX" sz="1200" dirty="0" err="1" smtClean="0"/>
              <a:t>Rotations</a:t>
            </a:r>
            <a:r>
              <a:rPr lang="es-MX" sz="1200" dirty="0" smtClean="0"/>
              <a:t> and output </a:t>
            </a:r>
            <a:r>
              <a:rPr lang="es-MX" sz="1200" dirty="0" err="1" smtClean="0"/>
              <a:t>Ultrasonic</a:t>
            </a:r>
            <a:endParaRPr lang="es-MX" sz="1200" dirty="0"/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212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Seleccione el segundo parámetro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</a:rPr>
              <a:t>D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E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8"/>
          <p:cNvSpPr txBox="1"/>
          <p:nvPr/>
        </p:nvSpPr>
        <p:spPr>
          <a:xfrm>
            <a:off x="117863" y="4532243"/>
            <a:ext cx="231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B. Seleccione Entrada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117863" y="4162318"/>
            <a:ext cx="22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50"/>
                </a:solidFill>
              </a:rPr>
              <a:t>A. Asigne un nombre</a:t>
            </a:r>
            <a:endParaRPr lang="es-MX" dirty="0">
              <a:solidFill>
                <a:srgbClr val="00B050"/>
              </a:solidFill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C000"/>
                </a:solidFill>
              </a:rPr>
              <a:t>D. Predetermine un Valor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17863" y="4885616"/>
            <a:ext cx="32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C. Las Rotaciones son un Numero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E. Escoja un Botón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 6: Parámetro Ultrasónico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Move</a:t>
            </a:r>
            <a:r>
              <a:rPr lang="es-MX" sz="1200" dirty="0" smtClean="0"/>
              <a:t> </a:t>
            </a:r>
            <a:r>
              <a:rPr lang="es-MX" sz="1200" dirty="0" err="1" smtClean="0"/>
              <a:t>Rotations</a:t>
            </a:r>
            <a:r>
              <a:rPr lang="es-MX" sz="1200" dirty="0" smtClean="0"/>
              <a:t> and output </a:t>
            </a:r>
            <a:r>
              <a:rPr lang="es-MX" sz="1200" dirty="0" err="1" smtClean="0"/>
              <a:t>Ultrasonic</a:t>
            </a:r>
            <a:endParaRPr lang="es-MX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Seleccione el ultimo parámetro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B. Configure como salida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22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50"/>
                </a:solidFill>
              </a:rPr>
              <a:t>A. Asigne un nombre</a:t>
            </a:r>
            <a:endParaRPr lang="es-MX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253185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C. La salida del valor ultrasónico es un numero</a:t>
            </a:r>
            <a:endParaRPr lang="es-MX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7: Iconos de Parámetros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este paso cambiaremos los iconos de los parámetros, suplantando las letras por imágenes mas intuitivas.</a:t>
            </a:r>
          </a:p>
          <a:p>
            <a:endParaRPr lang="es-MX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s-MX" dirty="0" smtClean="0">
                <a:solidFill>
                  <a:srgbClr val="00B050"/>
                </a:solidFill>
              </a:rPr>
              <a:t>Seleccione un parámetro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 smtClean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7030A0"/>
                </a:solidFill>
              </a:rPr>
              <a:t>B. Seleccione la pestaña Iconos del parámetro y seleccione uno</a:t>
            </a:r>
          </a:p>
          <a:p>
            <a:endParaRPr lang="es-MX" dirty="0" smtClean="0">
              <a:solidFill>
                <a:srgbClr val="00B0F0"/>
              </a:solidFill>
            </a:endParaRPr>
          </a:p>
          <a:p>
            <a:r>
              <a:rPr lang="es-MX" dirty="0" smtClean="0"/>
              <a:t>C. Repita los pasos con los parámetros restantes</a:t>
            </a:r>
          </a:p>
          <a:p>
            <a:endParaRPr lang="es-MX" dirty="0" smtClean="0">
              <a:solidFill>
                <a:srgbClr val="00B0F0"/>
              </a:solidFill>
            </a:endParaRPr>
          </a:p>
          <a:p>
            <a:r>
              <a:rPr lang="es-MX" dirty="0" smtClean="0">
                <a:solidFill>
                  <a:srgbClr val="00B0F0"/>
                </a:solidFill>
              </a:rPr>
              <a:t>D. Presione Terminar cuando todo este listo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 8: Conecte Cables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s-MX" sz="1800" b="0" dirty="0" smtClean="0"/>
              <a:t>Cuando presione Terminar, se mostrara lo siguiente </a:t>
            </a:r>
          </a:p>
          <a:p>
            <a:pPr marL="457200" indent="-457200">
              <a:buAutoNum type="alphaUcPeriod"/>
            </a:pPr>
            <a:endParaRPr lang="es-MX" b="0" dirty="0" smtClean="0"/>
          </a:p>
          <a:p>
            <a:pPr marL="457200" indent="-457200">
              <a:buAutoNum type="alphaUcPeriod"/>
            </a:pPr>
            <a:endParaRPr lang="es-MX" b="0" dirty="0" smtClean="0"/>
          </a:p>
          <a:p>
            <a:pPr marL="457200" indent="-457200">
              <a:buAutoNum type="alphaUcPeriod"/>
            </a:pPr>
            <a:endParaRPr lang="es-MX" b="0" dirty="0" smtClean="0"/>
          </a:p>
          <a:p>
            <a:pPr marL="457200" indent="-457200">
              <a:buAutoNum type="alphaUcPeriod"/>
            </a:pPr>
            <a:endParaRPr lang="es-MX" b="0" dirty="0" smtClean="0"/>
          </a:p>
          <a:p>
            <a:pPr marL="457200" indent="-457200">
              <a:buAutoNum type="alphaUcPeriod"/>
            </a:pPr>
            <a:r>
              <a:rPr lang="es-MX" b="0" dirty="0" smtClean="0">
                <a:solidFill>
                  <a:srgbClr val="00B050"/>
                </a:solidFill>
              </a:rPr>
              <a:t>Conecte los cables desde el   Mi Bloque en su lugar correspondiente y desde el sensor ultrasónico a la salida.</a:t>
            </a:r>
            <a:endParaRPr lang="es-MX" b="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Los bloques grises son asignados automáticamente para conectar las entradas y salidas</a:t>
            </a:r>
            <a:endParaRPr lang="es-MX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esta Mi Bloque?</a:t>
            </a:r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s-MX" dirty="0" smtClean="0">
                <a:solidFill>
                  <a:srgbClr val="00B050"/>
                </a:solidFill>
              </a:rPr>
              <a:t>Mi Bloque aparece en la ultima  pestaña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 smtClean="0">
                <a:solidFill>
                  <a:srgbClr val="00B050"/>
                </a:solidFill>
              </a:rPr>
              <a:t>llamada Mis Bloques.</a:t>
            </a:r>
            <a:endParaRPr lang="es-MX" b="0" dirty="0" smtClean="0">
              <a:solidFill>
                <a:srgbClr val="00B050"/>
              </a:solidFill>
            </a:endParaRPr>
          </a:p>
          <a:p>
            <a:pPr marL="457200" indent="-457200">
              <a:buAutoNum type="alphaUcPeriod"/>
            </a:pPr>
            <a:endParaRPr lang="es-MX" b="0" dirty="0" smtClean="0"/>
          </a:p>
          <a:p>
            <a:pPr marL="457200" indent="-457200">
              <a:buAutoNum type="alphaUcPeriod"/>
            </a:pPr>
            <a:r>
              <a:rPr lang="es-MX" b="0" dirty="0" smtClean="0">
                <a:solidFill>
                  <a:srgbClr val="7030A0"/>
                </a:solidFill>
              </a:rPr>
              <a:t>Después el mismo Mi Bloque es utilizado dos veces, una para avanzar dos rotaciones y otra para retroceder 5. Los Mi Bloque son mas útiles si son Reutilizados</a:t>
            </a:r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Nota: El mismo Mi Bloque puede ser usado con diferentes valores de entrada.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a hacer sus propios Bloques </a:t>
            </a:r>
            <a:r>
              <a:rPr lang="es-MX" dirty="0"/>
              <a:t>en el Software EV3 (</a:t>
            </a:r>
            <a:r>
              <a:rPr lang="es-MX" dirty="0" smtClean="0"/>
              <a:t>Mis Bloques)</a:t>
            </a:r>
          </a:p>
          <a:p>
            <a:r>
              <a:rPr lang="es-MX" dirty="0" smtClean="0"/>
              <a:t>Aprenda por que usar Mis Bloques es muy útil</a:t>
            </a:r>
          </a:p>
          <a:p>
            <a:r>
              <a:rPr lang="es-MX" dirty="0" smtClean="0"/>
              <a:t>Aprenda a construir Mis Bloques con Entradas y Salidas (Parámetros)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un Mi Bloque?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0" dirty="0" smtClean="0"/>
              <a:t>Mi Bloque es un programa de uno o mas bloques contenido en un solo bloque  </a:t>
            </a:r>
          </a:p>
          <a:p>
            <a:pPr marL="342900" indent="-342900">
              <a:buFont typeface="Arial"/>
              <a:buChar char="•"/>
            </a:pPr>
            <a:r>
              <a:rPr lang="es-MX" sz="2400" b="0" dirty="0" smtClean="0"/>
              <a:t>Mis Bloques son, básicamente, tus propios bloques personalizados </a:t>
            </a:r>
          </a:p>
          <a:p>
            <a:pPr marL="342900" indent="-342900">
              <a:buFont typeface="Arial"/>
              <a:buChar char="•"/>
            </a:pPr>
            <a:r>
              <a:rPr lang="es-MX" sz="2400" b="0" dirty="0" smtClean="0"/>
              <a:t>Una ves que un Mi Bloque es creado, puede ser usado en múltiples programas</a:t>
            </a:r>
          </a:p>
          <a:p>
            <a:pPr marL="342900" indent="-342900">
              <a:buFont typeface="Arial"/>
              <a:buChar char="•"/>
            </a:pPr>
            <a:r>
              <a:rPr lang="es-MX" sz="2400" b="0" dirty="0" smtClean="0"/>
              <a:t>Mi Bloque también puede tener Entradas y Salidas (parámetros)</a:t>
            </a:r>
            <a:endParaRPr lang="es-MX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Estos bloques son ejemplos de Mis Bloques: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Move_CM mueve el robot la distancia que sea ingresada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Turn_Degrees mueve el robot en el </a:t>
            </a:r>
            <a:r>
              <a:rPr lang="es-MX" dirty="0" err="1" smtClean="0"/>
              <a:t>angulo</a:t>
            </a:r>
            <a:r>
              <a:rPr lang="es-MX" dirty="0" smtClean="0"/>
              <a:t> que es ingresado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Otras Lecciones mostraran como crear estos bloques en especifico </a:t>
            </a:r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900" dirty="0" smtClean="0"/>
              <a:t>CM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¿Dónde usar un Mi Bloque?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dirty="0" smtClean="0"/>
              <a:t>Donde quiera que el programa repita las mismas secuencias de código (o acciones), creando el concepto de Reciclaje de Código no tendrá que volver a construir una y otra vez una misma acción o secuencia de código  </a:t>
            </a:r>
          </a:p>
          <a:p>
            <a:pPr marL="342900" indent="-342900">
              <a:buFont typeface="Arial"/>
              <a:buChar char="•"/>
            </a:pPr>
            <a:r>
              <a:rPr lang="es-MX" sz="2400" dirty="0" smtClean="0"/>
              <a:t>Cuando el código se repita en diferentes programas</a:t>
            </a:r>
          </a:p>
          <a:p>
            <a:pPr marL="342900" indent="-342900">
              <a:buFont typeface="Arial"/>
              <a:buChar char="•"/>
            </a:pPr>
            <a:r>
              <a:rPr lang="es-MX" sz="2400" dirty="0" smtClean="0"/>
              <a:t>Cuando quiera Organizar, Optimizar o seccionar su código</a:t>
            </a:r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95" y="1581610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es importante?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s-MX" sz="2400" b="0" dirty="0" smtClean="0">
                <a:solidFill>
                  <a:srgbClr val="0000FF"/>
                </a:solidFill>
              </a:rPr>
              <a:t>Porque con Mis Bloques, su código se vera así……</a:t>
            </a:r>
            <a:endParaRPr lang="es-MX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solidFill>
                  <a:srgbClr val="FF6600"/>
                </a:solidFill>
              </a:rPr>
              <a:t>En vez de así….</a:t>
            </a:r>
            <a:endParaRPr lang="es-MX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dirty="0" smtClean="0">
                <a:solidFill>
                  <a:srgbClr val="329B65"/>
                </a:solidFill>
              </a:rPr>
              <a:t>Esto hace su código mas fácil de corregir y modificar!!! </a:t>
            </a:r>
            <a:endParaRPr lang="es-MX" sz="2400" dirty="0">
              <a:solidFill>
                <a:srgbClr val="329B65"/>
              </a:solidFill>
            </a:endParaRP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Función de un Mi Bloque Útil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Nota: Crear Mis Bloques con entradas y salidas los vuelve mas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Poderosos y Útiles</a:t>
            </a:r>
            <a:r>
              <a:rPr lang="es-MX" dirty="0" smtClean="0"/>
              <a:t>. Pero sea cuidadoso de no convertir un Mi Bloque en uno muy complicado.</a:t>
            </a:r>
          </a:p>
          <a:p>
            <a:endParaRPr lang="es-MX" dirty="0" smtClean="0"/>
          </a:p>
          <a:p>
            <a:r>
              <a:rPr lang="es-MX" dirty="0" smtClean="0"/>
              <a:t>Pregunta: ¿Cuál de los siguientes Mi Bloque supone usted que será mas útil?</a:t>
            </a:r>
          </a:p>
          <a:p>
            <a:pPr lvl="1"/>
            <a:r>
              <a:rPr lang="es-MX" dirty="0" smtClean="0"/>
              <a:t>Move5CM (Mueve el robot cinco centímetros)</a:t>
            </a:r>
          </a:p>
          <a:p>
            <a:pPr lvl="1"/>
            <a:r>
              <a:rPr lang="es-MX" dirty="0" smtClean="0"/>
              <a:t>MoveCM mueve con una entrada (referencia) de distancia y potencia</a:t>
            </a:r>
          </a:p>
          <a:p>
            <a:pPr lvl="1"/>
            <a:r>
              <a:rPr lang="es-MX" dirty="0"/>
              <a:t>MoveCM </a:t>
            </a:r>
            <a:r>
              <a:rPr lang="es-MX" dirty="0" smtClean="0"/>
              <a:t>mueve </a:t>
            </a:r>
            <a:r>
              <a:rPr lang="es-MX" dirty="0"/>
              <a:t>con una entrada (referencia) de </a:t>
            </a:r>
            <a:r>
              <a:rPr lang="es-MX" dirty="0" smtClean="0"/>
              <a:t>distancia, potencia, ángulo, arranque/frenado, etc.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Respuesta: </a:t>
            </a:r>
          </a:p>
          <a:p>
            <a:pPr lvl="1"/>
            <a:r>
              <a:rPr lang="es-MX" dirty="0" smtClean="0"/>
              <a:t>Move5CM puede usarse seguido, pero estará limitado a cinco centímetros de movimiento</a:t>
            </a:r>
          </a:p>
          <a:p>
            <a:pPr lvl="1"/>
            <a:r>
              <a:rPr lang="es-MX" dirty="0"/>
              <a:t>MoveCM con </a:t>
            </a:r>
            <a:r>
              <a:rPr lang="es-MX" dirty="0" smtClean="0"/>
              <a:t>entradas </a:t>
            </a:r>
            <a:r>
              <a:rPr lang="es-MX" dirty="0"/>
              <a:t>de distancia y </a:t>
            </a:r>
            <a:r>
              <a:rPr lang="es-MX" dirty="0" smtClean="0"/>
              <a:t>potencia es la mejor opción. </a:t>
            </a:r>
          </a:p>
          <a:p>
            <a:pPr lvl="1"/>
            <a:r>
              <a:rPr lang="es-MX" dirty="0"/>
              <a:t>MoveCM con </a:t>
            </a:r>
            <a:r>
              <a:rPr lang="es-MX" dirty="0" smtClean="0"/>
              <a:t>entradas </a:t>
            </a:r>
            <a:r>
              <a:rPr lang="es-MX" dirty="0"/>
              <a:t>de distancia, potencia, ángulo, arranque/frenado, etc. </a:t>
            </a:r>
            <a:r>
              <a:rPr lang="es-MX" dirty="0" smtClean="0"/>
              <a:t>Puede que algunas de las variables nunca sean utilizadas 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1: Seleccionar los Bloques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Nuestra meta para esta lección es mover una cantidad de rotaciones con una cantidad de potencia y devolver un valor ultrasónico medido al finalizar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Paso 1: Seleccione la sección del código que quiere convertir en un</a:t>
            </a:r>
          </a:p>
          <a:p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  Mi Bloque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dirty="0" smtClean="0">
                <a:solidFill>
                  <a:srgbClr val="00B050"/>
                </a:solidFill>
              </a:rPr>
              <a:t>Pregunta: ¿Cuáles deberán ser las entradas y salidas del Mi Bloque?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 smtClean="0">
                <a:solidFill>
                  <a:srgbClr val="FF0000"/>
                </a:solidFill>
              </a:rPr>
              <a:t>Respuesta: Las entradas son Potencia y Rotaciones. La salida es el valor ultrasónico medido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2: Constructor de Mi Bloque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0554" y="1788876"/>
            <a:ext cx="3026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B050"/>
                </a:solidFill>
              </a:rPr>
              <a:t>A: Click en Herramientas</a:t>
            </a:r>
            <a:r>
              <a:rPr lang="es-MX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Constructor de Mi Bloque- </a:t>
            </a:r>
            <a:r>
              <a:rPr lang="es-MX" dirty="0" smtClean="0">
                <a:solidFill>
                  <a:srgbClr val="00B050"/>
                </a:solidFill>
              </a:rPr>
              <a:t>Si encuentra un error consulte las siguientes diapositivas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030A0"/>
                </a:solidFill>
              </a:rPr>
              <a:t>B: Asigne un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B0F0"/>
                </a:solidFill>
              </a:rPr>
              <a:t>C. Asigne una Descripción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FFC000"/>
                </a:solidFill>
              </a:rPr>
              <a:t>D. Seleccione un Icono</a:t>
            </a:r>
            <a:endParaRPr lang="es-MX" dirty="0">
              <a:solidFill>
                <a:srgbClr val="FFC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err="1" smtClean="0"/>
              <a:t>Move</a:t>
            </a:r>
            <a:r>
              <a:rPr lang="es-MX" sz="600" dirty="0" smtClean="0"/>
              <a:t> </a:t>
            </a:r>
            <a:r>
              <a:rPr lang="es-MX" sz="600" dirty="0" err="1" smtClean="0"/>
              <a:t>Rotations</a:t>
            </a:r>
            <a:r>
              <a:rPr lang="es-MX" sz="600" dirty="0" smtClean="0"/>
              <a:t> and output </a:t>
            </a:r>
            <a:r>
              <a:rPr lang="es-MX" sz="600" dirty="0" err="1" smtClean="0"/>
              <a:t>Ultrasonic</a:t>
            </a:r>
            <a:endParaRPr lang="es-MX" sz="60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B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</a:rPr>
              <a:t>D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64895" b="70196"/>
          <a:stretch/>
        </p:blipFill>
        <p:spPr>
          <a:xfrm>
            <a:off x="4876949" y="1580291"/>
            <a:ext cx="3678931" cy="175604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91773" y="1692322"/>
            <a:ext cx="1711268" cy="79184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TextBox 26"/>
          <p:cNvSpPr txBox="1"/>
          <p:nvPr/>
        </p:nvSpPr>
        <p:spPr>
          <a:xfrm>
            <a:off x="4414911" y="173529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A</a:t>
            </a:r>
            <a:endParaRPr lang="es-MX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Errores Comunes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ERROR 1</a:t>
            </a:r>
            <a:r>
              <a:rPr lang="es-MX" dirty="0">
                <a:solidFill>
                  <a:srgbClr val="FF0000"/>
                </a:solidFill>
              </a:rPr>
              <a:t>: Debe estar en un diagrama con una selección para crear un Mi </a:t>
            </a:r>
            <a:r>
              <a:rPr lang="es-MX" dirty="0" smtClean="0">
                <a:solidFill>
                  <a:srgbClr val="FF0000"/>
                </a:solidFill>
              </a:rPr>
              <a:t>Bloque: </a:t>
            </a:r>
          </a:p>
          <a:p>
            <a:pPr lvl="1"/>
            <a:r>
              <a:rPr lang="es-MX" dirty="0" smtClean="0"/>
              <a:t>SOLUCION: Seleccione nuevamente los bloques antes de abrir el Constructor de Mi Bloque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ERROR 2</a:t>
            </a:r>
            <a:r>
              <a:rPr lang="es-MX" dirty="0">
                <a:solidFill>
                  <a:srgbClr val="FF0000"/>
                </a:solidFill>
              </a:rPr>
              <a:t>: No se admiten bloques de inicio en la selección para crear Mi Bloque. Elimine los bloques de inicio de su selección y vuelva a intentar crear Mi </a:t>
            </a:r>
            <a:r>
              <a:rPr lang="es-MX" dirty="0" smtClean="0">
                <a:solidFill>
                  <a:srgbClr val="FF0000"/>
                </a:solidFill>
              </a:rPr>
              <a:t>Bloque.</a:t>
            </a:r>
          </a:p>
          <a:p>
            <a:pPr lvl="1"/>
            <a:r>
              <a:rPr lang="es-MX" dirty="0" smtClean="0"/>
              <a:t>SOLUCION: Des-seleccione el Bloque de Inicio antes de </a:t>
            </a:r>
            <a:r>
              <a:rPr lang="es-MX" dirty="0"/>
              <a:t>abrir el Constructor de Mi Bloque</a:t>
            </a:r>
          </a:p>
          <a:p>
            <a:endParaRPr lang="es-MX" dirty="0" smtClean="0"/>
          </a:p>
          <a:p>
            <a:r>
              <a:rPr lang="es-MX" b="0" dirty="0" smtClean="0"/>
              <a:t>Si continua teniendo problemas, seleccione solo un bloque y comience a construir desde ahí. Puede editar sus Mis Bloques en cualquier momento, pero no puede cambiar las entradas y salidas después de haber construido el Mi Bloque.</a:t>
            </a:r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1142</Words>
  <Application>Microsoft Macintosh PowerPoint</Application>
  <PresentationFormat>On-screen Show (4:3)</PresentationFormat>
  <Paragraphs>180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Helvetica Neue</vt:lpstr>
      <vt:lpstr>Wingdings</vt:lpstr>
      <vt:lpstr>Arial</vt:lpstr>
      <vt:lpstr>Retrospect</vt:lpstr>
      <vt:lpstr>intermediatev2</vt:lpstr>
      <vt:lpstr>LECCIONES DE  PROGRAMACION INTERMEDIAS</vt:lpstr>
      <vt:lpstr>Objetivos</vt:lpstr>
      <vt:lpstr>Que es un Mi Bloque?</vt:lpstr>
      <vt:lpstr>¿Dónde usar un Mi Bloque?</vt:lpstr>
      <vt:lpstr>¿Por qué es importante?</vt:lpstr>
      <vt:lpstr>Función de un Mi Bloque Útil</vt:lpstr>
      <vt:lpstr>Paso 1: Seleccionar los Bloques</vt:lpstr>
      <vt:lpstr>Paso 2: Constructor de Mi Bloque</vt:lpstr>
      <vt:lpstr>Errores Comunes</vt:lpstr>
      <vt:lpstr>Paso 3: Agregue Entradas/Salidas</vt:lpstr>
      <vt:lpstr>Paso 4: Parámetro de Potencia</vt:lpstr>
      <vt:lpstr>Paso 5: Parámetro de Rotaciones</vt:lpstr>
      <vt:lpstr>Paso 6: Parámetro Ultrasónico</vt:lpstr>
      <vt:lpstr>Paso 7: Iconos de Parámetros</vt:lpstr>
      <vt:lpstr>Paso 8: Conecte Cables de Datos</vt:lpstr>
      <vt:lpstr>¿Dónde esta Mi Bloque?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Srinivasan Seshan</cp:lastModifiedBy>
  <cp:revision>69</cp:revision>
  <dcterms:created xsi:type="dcterms:W3CDTF">2014-08-07T02:19:13Z</dcterms:created>
  <dcterms:modified xsi:type="dcterms:W3CDTF">2017-02-10T22:53:35Z</dcterms:modified>
</cp:coreProperties>
</file>