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0"/>
  </p:notesMasterIdLst>
  <p:handoutMasterIdLst>
    <p:handoutMasterId r:id="rId11"/>
  </p:handoutMasterIdLst>
  <p:sldIdLst>
    <p:sldId id="304" r:id="rId3"/>
    <p:sldId id="305" r:id="rId4"/>
    <p:sldId id="306" r:id="rId5"/>
    <p:sldId id="307" r:id="rId6"/>
    <p:sldId id="308" r:id="rId7"/>
    <p:sldId id="309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9" autoAdjust="0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5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1E64-E9B9-364A-BC9D-7191DC686F8F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4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66EE-A7CF-5942-9AA3-210C1D77EE91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7FCB-625F-5744-B3D3-269A5353AA27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4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108F-F9E1-0946-B20F-5D893ABEB3E9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55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E4F2-A49A-3749-89F3-BCD8355AE72A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8523-5ED1-0A42-A257-3EE66355B189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52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14AB-D405-1B4B-BEE8-1DA28F8BD4FF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8235-B3A4-AA42-AAE8-C43DB160B730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429F-491E-B444-AA1B-DB8ED07D2DB1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5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1BBF2-71B1-8C45-97D7-AFF7B5EB19E4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B2D7772-0B7C-8542-9158-D46641CAB44E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9B78-10DF-934F-A55C-B13AB877E81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5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C4AE-7A73-504B-992A-4AE2B0D75F77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7AAE-8A70-3D4B-AA06-E38480A80E59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0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988B-036B-094A-9293-015342367D7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96EC-F42E-7445-8B0B-C417D152AD0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7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12C5-6E40-1444-961B-BABDFBD55178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C094-42D4-0A4E-84A9-F68CDBA9A369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4DD9-625A-214E-A234-4260EFEF4043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966F-67AD-C349-B9C4-962576BCFA1F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E0A105D-F934-8A4D-8CEF-55DC99A7E47C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7B84-1E17-8D40-B040-BDBE1A509E80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067073-CC13-3C4B-B8A2-1D2605033237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2016 EV3Lessons.com, Last edit 4/05/2015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6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47FF9E-1F40-9449-BF9D-631F51A13846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2016 EV3Lessons.com, Last edit 4/05/2015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109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LECCIONES DE </a:t>
            </a:r>
            <a:br>
              <a:rPr lang="en-US" dirty="0"/>
            </a:br>
            <a:r>
              <a:rPr lang="en-US" dirty="0"/>
              <a:t>PROGRAMACION</a:t>
            </a:r>
            <a:br>
              <a:rPr lang="en-US" dirty="0"/>
            </a:br>
            <a:r>
              <a:rPr lang="en-US" dirty="0"/>
              <a:t>INTERMEDIAS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Vigas paralelas</a:t>
            </a:r>
            <a:endParaRPr lang="es-MX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672788" y="4341966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 la lección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1) Aprender ¿qué es una viga paralela? y ¿cómo utilizarla?</a:t>
            </a:r>
          </a:p>
          <a:p>
            <a:r>
              <a:rPr lang="es-ES" dirty="0"/>
              <a:t>2) Aprender cuando podrías usar una viga paralela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vigas paralelas?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2539915"/>
          </a:xfrm>
        </p:spPr>
        <p:txBody>
          <a:bodyPr>
            <a:normAutofit/>
          </a:bodyPr>
          <a:lstStyle/>
          <a:p>
            <a:r>
              <a:rPr lang="es-ES" sz="2000" dirty="0" smtClean="0"/>
              <a:t>Las vigas paralelas te permiten correr dos ó mas bloques al mismo tiempo</a:t>
            </a:r>
          </a:p>
          <a:p>
            <a:endParaRPr lang="es-ES" sz="2000" dirty="0"/>
          </a:p>
          <a:p>
            <a:r>
              <a:rPr lang="es-ES" sz="2000" dirty="0" smtClean="0"/>
              <a:t>En FIRST Lego League , son mayormente utilizadas a menudo cuando tu tienes uno ó mas brazos de sujeción (sujetar/agarrar) conectados  a motores y tu quieres activar estos brazos mientras el robot se esta moviendo para completar la misión</a:t>
            </a:r>
          </a:p>
          <a:p>
            <a:pPr marL="0" indent="0">
              <a:buNone/>
            </a:pPr>
            <a:r>
              <a:rPr lang="es-ES" sz="2000" dirty="0" smtClean="0"/>
              <a:t>         </a:t>
            </a:r>
            <a:r>
              <a:rPr lang="es-ES" sz="2000" dirty="0" smtClean="0"/>
              <a:t>                            </a:t>
            </a:r>
            <a:endParaRPr lang="es-ES" sz="20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905615" y="3869223"/>
            <a:ext cx="3126213" cy="179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 smtClean="0">
                <a:latin typeface="Corbel"/>
                <a:cs typeface="Corbel"/>
              </a:rPr>
              <a:t>Robot levantando aros y manejando hacia delante </a:t>
            </a:r>
            <a:endParaRPr lang="es-ES" sz="1800" dirty="0">
              <a:latin typeface="Corbel"/>
              <a:cs typeface="Corbel"/>
            </a:endParaRPr>
          </a:p>
        </p:txBody>
      </p:sp>
      <p:grpSp>
        <p:nvGrpSpPr>
          <p:cNvPr id="8" name="Group 59"/>
          <p:cNvGrpSpPr/>
          <p:nvPr/>
        </p:nvGrpSpPr>
        <p:grpSpPr>
          <a:xfrm>
            <a:off x="1150343" y="4172435"/>
            <a:ext cx="1696452" cy="1227220"/>
            <a:chOff x="1323474" y="3380874"/>
            <a:chExt cx="1696452" cy="1227220"/>
          </a:xfrm>
        </p:grpSpPr>
        <p:sp>
          <p:nvSpPr>
            <p:cNvPr id="9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68"/>
          <p:cNvCxnSpPr/>
          <p:nvPr/>
        </p:nvCxnSpPr>
        <p:spPr>
          <a:xfrm>
            <a:off x="2782355" y="4690995"/>
            <a:ext cx="1151434" cy="27432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" name="Group 63"/>
          <p:cNvGrpSpPr/>
          <p:nvPr/>
        </p:nvGrpSpPr>
        <p:grpSpPr>
          <a:xfrm>
            <a:off x="4029110" y="4489979"/>
            <a:ext cx="334513" cy="584358"/>
            <a:chOff x="3249164" y="3608942"/>
            <a:chExt cx="334513" cy="584358"/>
          </a:xfrm>
        </p:grpSpPr>
        <p:grpSp>
          <p:nvGrpSpPr>
            <p:cNvPr id="14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16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69"/>
          <p:cNvSpPr/>
          <p:nvPr/>
        </p:nvSpPr>
        <p:spPr>
          <a:xfrm>
            <a:off x="2846795" y="4947179"/>
            <a:ext cx="1365654" cy="5936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2" dur="1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hago una viga paralela?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6" name="Marcador de contenido 3"/>
          <p:cNvSpPr>
            <a:spLocks noGrp="1"/>
          </p:cNvSpPr>
          <p:nvPr>
            <p:ph sz="half" idx="4294967295"/>
          </p:nvPr>
        </p:nvSpPr>
        <p:spPr>
          <a:xfrm>
            <a:off x="457200" y="1494041"/>
            <a:ext cx="4040188" cy="39512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" sz="2000" dirty="0" smtClean="0"/>
              <a:t>Para crear una viga paralela haz clic y arrastra el bache en el lado central de cualquier bloque y suelta una vez que tu hayas cerrado el bache invertido en la parte central derecha en el bloque </a:t>
            </a:r>
            <a:endParaRPr lang="es-ES" sz="2000" dirty="0"/>
          </a:p>
        </p:txBody>
      </p:sp>
      <p:sp>
        <p:nvSpPr>
          <p:cNvPr id="7" name="Marcador de contenido 5"/>
          <p:cNvSpPr>
            <a:spLocks noGrp="1"/>
          </p:cNvSpPr>
          <p:nvPr>
            <p:ph sz="quarter" idx="4294967295"/>
          </p:nvPr>
        </p:nvSpPr>
        <p:spPr>
          <a:xfrm>
            <a:off x="4645025" y="1494041"/>
            <a:ext cx="4041775" cy="39512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" sz="2000" dirty="0" smtClean="0"/>
              <a:t>Nota: Los bloques antes de  dividirse se ejecutarán uno a la vez. Después de haberse dividido  , los bloques en las dos “vigas”  se ejecutarán al mismo tiempo </a:t>
            </a:r>
            <a:endParaRPr lang="es-ES" sz="2000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00" y="3481706"/>
            <a:ext cx="2202917" cy="1963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07" y="3454094"/>
            <a:ext cx="2222406" cy="1976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800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Vigas paralelas y mis </a:t>
            </a:r>
            <a:r>
              <a:rPr lang="es-ES" dirty="0"/>
              <a:t>bloques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76" y="1746346"/>
            <a:ext cx="4619124" cy="2185559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67676" cy="2403464"/>
          </a:xfrm>
        </p:spPr>
        <p:txBody>
          <a:bodyPr>
            <a:normAutofit fontScale="92500" lnSpcReduction="20000"/>
          </a:bodyPr>
          <a:lstStyle/>
          <a:p>
            <a:r>
              <a:rPr lang="es-ES" sz="2000" dirty="0" smtClean="0"/>
              <a:t>Aquí hay un simple programa que mueve las dos ruedas de nuestro robot</a:t>
            </a:r>
          </a:p>
          <a:p>
            <a:endParaRPr lang="es-ES" sz="2000" dirty="0"/>
          </a:p>
          <a:p>
            <a:endParaRPr lang="es-ES" sz="2000" dirty="0" smtClean="0"/>
          </a:p>
          <a:p>
            <a:r>
              <a:rPr lang="es-ES" sz="2000" dirty="0" smtClean="0"/>
              <a:t>Si  lo corres , nuestro robot se moverá adelante por cerca de 4 pulgadas</a:t>
            </a:r>
          </a:p>
          <a:p>
            <a:pPr marL="0" indent="0">
              <a:buNone/>
            </a:pPr>
            <a:r>
              <a:rPr lang="es-ES" sz="2000" dirty="0" smtClean="0"/>
              <a:t>                                          </a:t>
            </a:r>
            <a:endParaRPr lang="es-ES" sz="2000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57200" y="4224556"/>
            <a:ext cx="8382000" cy="113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 smtClean="0"/>
              <a:t>Para simplificarlo , podemos hacer que el botón “Mi bloque” (Motor_Pulgadas) mueva el motor seleccionada hacia adelante </a:t>
            </a:r>
          </a:p>
          <a:p>
            <a:pPr marL="0" indent="0">
              <a:buFont typeface="Arial"/>
              <a:buNone/>
            </a:pPr>
            <a:r>
              <a:rPr lang="es-ES" sz="2000" dirty="0" smtClean="0"/>
              <a:t>                                          </a:t>
            </a:r>
            <a:endParaRPr lang="es-E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8" y="5133430"/>
            <a:ext cx="1295400" cy="92392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514297" y="5372807"/>
            <a:ext cx="620128" cy="4451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36" y="4909593"/>
            <a:ext cx="51911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9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Vigas paralelas y mis </a:t>
            </a:r>
            <a:r>
              <a:rPr lang="es-ES" dirty="0"/>
              <a:t>bloques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454"/>
          <a:stretch/>
        </p:blipFill>
        <p:spPr>
          <a:xfrm>
            <a:off x="822960" y="4423759"/>
            <a:ext cx="3937935" cy="1798897"/>
          </a:xfrm>
          <a:prstGeom prst="rect">
            <a:avLst/>
          </a:prstGeom>
        </p:spPr>
      </p:pic>
      <p:sp>
        <p:nvSpPr>
          <p:cNvPr id="7" name="Not Equal 10"/>
          <p:cNvSpPr/>
          <p:nvPr/>
        </p:nvSpPr>
        <p:spPr>
          <a:xfrm>
            <a:off x="4778942" y="4833660"/>
            <a:ext cx="1070811" cy="559292"/>
          </a:xfrm>
          <a:prstGeom prst="mathNot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397" y="4423759"/>
            <a:ext cx="2036823" cy="1812230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295576" y="2880478"/>
            <a:ext cx="7653356" cy="1487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smtClean="0"/>
              <a:t>El código a la derecha mueve una llanta 4 pulgadas y luego mueve la otra llanta 4 pulgadas</a:t>
            </a:r>
          </a:p>
          <a:p>
            <a:r>
              <a:rPr lang="es-ES" sz="1400" dirty="0" smtClean="0"/>
              <a:t>Esto causa al robot girar alrededor en una dirección , luego  hacia el otro lado</a:t>
            </a:r>
          </a:p>
          <a:p>
            <a:r>
              <a:rPr lang="es-ES" sz="1400" dirty="0" smtClean="0"/>
              <a:t>El código a la izquierda mueve las dos llantas 4 pulgadas al mismo tiempo. Esto hace que el robot se mueva hacia delante</a:t>
            </a:r>
          </a:p>
          <a:p>
            <a:endParaRPr lang="es-ES" sz="1600" dirty="0" smtClean="0"/>
          </a:p>
          <a:p>
            <a:endParaRPr lang="es-ES" sz="1600" dirty="0" smtClean="0"/>
          </a:p>
          <a:p>
            <a:endParaRPr lang="es-ES" sz="1600" dirty="0" smtClean="0"/>
          </a:p>
          <a:p>
            <a:endParaRPr lang="es-ES" sz="1600" dirty="0" smtClean="0"/>
          </a:p>
          <a:p>
            <a:endParaRPr lang="es-ES" sz="1600" dirty="0" smtClean="0"/>
          </a:p>
          <a:p>
            <a:endParaRPr lang="es-ES" sz="1600" dirty="0" smtClean="0"/>
          </a:p>
          <a:p>
            <a:endParaRPr lang="es-ES" sz="1600" dirty="0" smtClean="0"/>
          </a:p>
          <a:p>
            <a:endParaRPr lang="es-ES" sz="1600" dirty="0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227874" y="1503250"/>
            <a:ext cx="8382000" cy="1316378"/>
          </a:xfrm>
        </p:spPr>
        <p:txBody>
          <a:bodyPr>
            <a:normAutofit lnSpcReduction="10000"/>
          </a:bodyPr>
          <a:lstStyle/>
          <a:p>
            <a:r>
              <a:rPr lang="es-ES" sz="1700" b="1" u="sng" dirty="0" smtClean="0"/>
              <a:t>TEN CUIDADO CUANDO USES VIGAS PARALELAS Y MIS BLOQUES </a:t>
            </a:r>
          </a:p>
          <a:p>
            <a:r>
              <a:rPr lang="es-ES" sz="1700" dirty="0" smtClean="0"/>
              <a:t>Usando el botón Mi Bloque Motor_Pulgadas , podemos convertir el programa de  la parte izquierda de abajo  a la parte derecha de abajo</a:t>
            </a:r>
            <a:endParaRPr lang="es-ES" sz="1700" dirty="0"/>
          </a:p>
          <a:p>
            <a:r>
              <a:rPr lang="es-ES" sz="1700" dirty="0" smtClean="0"/>
              <a:t>Si tu corres el programa , el robot  hace cosas diferentes</a:t>
            </a:r>
            <a:r>
              <a:rPr lang="es-ES" sz="1700" dirty="0" smtClean="0"/>
              <a:t>!!!!!</a:t>
            </a:r>
            <a:endParaRPr lang="es-ES" sz="1700" dirty="0"/>
          </a:p>
        </p:txBody>
      </p:sp>
      <p:sp>
        <p:nvSpPr>
          <p:cNvPr id="11" name="TextBox 10"/>
          <p:cNvSpPr txBox="1"/>
          <p:nvPr/>
        </p:nvSpPr>
        <p:spPr>
          <a:xfrm>
            <a:off x="822960" y="4186630"/>
            <a:ext cx="733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</a:rPr>
              <a:t>Lección: EV3 no te deja correr dos copias del mismo Mis Bloques al mismo tiempo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76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Créditos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820592" cy="4654528"/>
          </a:xfrm>
        </p:spPr>
        <p:txBody>
          <a:bodyPr/>
          <a:lstStyle/>
          <a:p>
            <a:r>
              <a:rPr lang="es-MX" dirty="0"/>
              <a:t>Este tutorial fue creado por Sanjay Seshan y Arvind Seshan</a:t>
            </a:r>
          </a:p>
          <a:p>
            <a:r>
              <a:rPr lang="es-MX" dirty="0"/>
              <a:t>Mas lecciones disponibles en </a:t>
            </a:r>
            <a:r>
              <a:rPr lang="es-MX" dirty="0" smtClean="0">
                <a:hlinkClick r:id="rId3"/>
              </a:rPr>
              <a:t>www.ev3lessons.com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  <a:p>
            <a:pPr marL="0" indent="0">
              <a:buNone/>
            </a:pPr>
            <a:r>
              <a:rPr lang="es-MX" dirty="0" smtClean="0"/>
              <a:t>  Traducido </a:t>
            </a:r>
            <a:r>
              <a:rPr lang="es-MX" dirty="0"/>
              <a:t>por </a:t>
            </a:r>
            <a:r>
              <a:rPr lang="es-MX" dirty="0" smtClean="0"/>
              <a:t>Tec Balam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4/05/2015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9605" y="506985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03" y="415860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9224</TotalTime>
  <Words>419</Words>
  <Application>Microsoft Macintosh PowerPoint</Application>
  <PresentationFormat>On-screen Show (4:3)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Corbel</vt:lpstr>
      <vt:lpstr>Helvetica Neue</vt:lpstr>
      <vt:lpstr>Arial</vt:lpstr>
      <vt:lpstr>Retrospect</vt:lpstr>
      <vt:lpstr>intermediatev2</vt:lpstr>
      <vt:lpstr>LECCIONES DE  PROGRAMACION INTERMEDIAS</vt:lpstr>
      <vt:lpstr>Objetivos de la lección</vt:lpstr>
      <vt:lpstr>¿Qué son vigas paralelas?</vt:lpstr>
      <vt:lpstr>¿Cómo hago una viga paralela?</vt:lpstr>
      <vt:lpstr>Vigas paralelas y mis bloques</vt:lpstr>
      <vt:lpstr>Vigas paralelas y mis bloques</vt:lpstr>
      <vt:lpstr>Créditos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Srinivasan Seshan</cp:lastModifiedBy>
  <cp:revision>88</cp:revision>
  <dcterms:created xsi:type="dcterms:W3CDTF">2014-10-28T21:59:38Z</dcterms:created>
  <dcterms:modified xsi:type="dcterms:W3CDTF">2017-02-11T14:28:17Z</dcterms:modified>
</cp:coreProperties>
</file>