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MOV" ContentType="video/quicktime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  <p:sldMasterId id="2147483738" r:id="rId2"/>
  </p:sldMasterIdLst>
  <p:notesMasterIdLst>
    <p:notesMasterId r:id="rId10"/>
  </p:notesMasterIdLst>
  <p:sldIdLst>
    <p:sldId id="256" r:id="rId3"/>
    <p:sldId id="257" r:id="rId4"/>
    <p:sldId id="258" r:id="rId5"/>
    <p:sldId id="262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12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21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45338-D098-6144-A52C-FBC006AF2B70}" type="datetimeFigureOut">
              <a:rPr lang="en-US" smtClean="0"/>
              <a:t>2/5/17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4673A-4F1F-2D47-98AE-438AC292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8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4673A-4F1F-2D47-98AE-438AC29243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77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34640"/>
            <a:ext cx="8229600" cy="9144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400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854305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92C2-3B94-244B-97B3-D6BEE396F9F8}" type="datetime1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409394"/>
            <a:ext cx="4842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INTERMEDIATE EV3</a:t>
            </a:r>
            <a:r>
              <a:rPr lang="en-US" sz="3600" baseline="0" dirty="0"/>
              <a:t> </a:t>
            </a:r>
            <a:r>
              <a:rPr lang="en-US" sz="3600" dirty="0"/>
              <a:t>PROGRAMMING LESSON</a:t>
            </a:r>
          </a:p>
        </p:txBody>
      </p:sp>
    </p:spTree>
    <p:extLst>
      <p:ext uri="{BB962C8B-B14F-4D97-AF65-F5344CB8AC3E}">
        <p14:creationId xmlns:p14="http://schemas.microsoft.com/office/powerpoint/2010/main" val="2608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4561-6FDE-C743-AA44-D33CD027E01A}" type="datetime1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3936-AD9C-5E4A-9B1F-C0B5909E615D}" type="datetime1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E600-5C83-D148-BE77-E9FEF308EF7C}" type="datetime1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564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0697-02E6-5A48-B72D-7FAFAFBABDDB}" type="datetime1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51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078A-1F43-A841-8C45-60A0CFC89F1B}" type="datetime1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75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B0EC-1842-3148-BD31-00D956EBEDB7}" type="datetime1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97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20BD-DA15-F74E-B909-EC98678514B5}" type="datetime1">
              <a:rPr lang="en-US" smtClean="0"/>
              <a:t>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0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864F-18D4-E441-8D4F-D57402E60C03}" type="datetime1">
              <a:rPr lang="en-US" smtClean="0"/>
              <a:t>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099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BB91-8817-0144-8EEA-A66654D6A17D}" type="datetime1">
              <a:rPr lang="en-US" smtClean="0"/>
              <a:t>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CE1C5DB-2C46-6B43-B2D5-501EF2B8D5E7}" type="datetime1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9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E655-5265-4846-9DAE-F7260DE74390}" type="datetime1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865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4A69-F44D-8E40-A92F-0F08467BD4DF}" type="datetime1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58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41B2-7720-7B4E-8E4F-D2E8BFB03827}" type="datetime1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54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3083-6B6E-1049-BFC9-D05CFD11827C}" type="datetime1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AE0A-E801-314B-9C94-B42F7158440A}" type="datetime1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6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874" y="1569719"/>
            <a:ext cx="4115526" cy="457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569721"/>
            <a:ext cx="411552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0CFF-2615-AA42-AEF3-97D6122C3A31}" type="datetime1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42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74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2709-6B55-504C-9878-125A3676BD82}" type="datetime1">
              <a:rPr lang="en-US" smtClean="0"/>
              <a:t>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668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90DA-D2B6-0643-A544-B956F716F534}" type="datetime1">
              <a:rPr lang="en-US" smtClean="0"/>
              <a:t>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4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2519-1053-2E4F-A38E-482D2C18F615}" type="datetime1">
              <a:rPr lang="en-US" smtClean="0"/>
              <a:t>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39C2AAA-16B5-0A45-B831-A439D4D158B6}" type="datetime1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2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3803-2BF8-0144-8129-D43F92C24F8C}" type="datetime1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5C3AD7-2712-714A-9C91-2DF26E28E137}" type="datetime1">
              <a:rPr lang="en-US" smtClean="0"/>
              <a:t>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169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53C365-1020-794C-8763-6E4E7F4062A3}" type="datetime1">
              <a:rPr lang="en-US" smtClean="0"/>
              <a:t>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4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image" Target="../media/image5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image" Target="../media/image7.png"/><Relationship Id="rId1" Type="http://schemas.microsoft.com/office/2007/relationships/media" Target="../media/media2.MOV"/><Relationship Id="rId2" Type="http://schemas.openxmlformats.org/officeDocument/2006/relationships/video" Target="../media/media2.MOV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LECCIONES DE </a:t>
            </a:r>
            <a:br>
              <a:rPr lang="en-US" dirty="0" smtClean="0"/>
            </a:br>
            <a:r>
              <a:rPr lang="en-US" dirty="0" smtClean="0"/>
              <a:t>PROGRAMACION</a:t>
            </a:r>
            <a:br>
              <a:rPr lang="en-US" dirty="0" smtClean="0"/>
            </a:br>
            <a:r>
              <a:rPr lang="en-US" dirty="0" smtClean="0"/>
              <a:t>INTERMEDIAS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72" y="3452894"/>
            <a:ext cx="8961119" cy="401411"/>
          </a:xfrm>
        </p:spPr>
        <p:txBody>
          <a:bodyPr>
            <a:noAutofit/>
          </a:bodyPr>
          <a:lstStyle/>
          <a:p>
            <a:r>
              <a:rPr lang="en-US" sz="2800" dirty="0" smtClean="0"/>
              <a:t>SEGUIDOR DE PARED SIMPLE </a:t>
            </a:r>
            <a:r>
              <a:rPr lang="en-US" sz="2800" dirty="0"/>
              <a:t>&amp; </a:t>
            </a:r>
            <a:r>
              <a:rPr lang="en-US" sz="2800" dirty="0" smtClean="0"/>
              <a:t>OPTIMIZADO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376146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7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Aprenda a utilizar el sensor ultrasónico para seguir paredes</a:t>
            </a:r>
          </a:p>
          <a:p>
            <a:r>
              <a:rPr lang="es-MX" dirty="0" smtClean="0"/>
              <a:t>Aprenda como optimizar código</a:t>
            </a:r>
          </a:p>
          <a:p>
            <a:endParaRPr lang="es-MX" dirty="0" smtClean="0"/>
          </a:p>
          <a:p>
            <a:r>
              <a:rPr lang="es-MX" dirty="0" smtClean="0"/>
              <a:t>Prerrequisitos: Bucles, Interruptores, Sensor Ultrasónico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7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Desafío 1: Seguidor de pared simple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4219434" cy="4654528"/>
          </a:xfrm>
        </p:spPr>
        <p:txBody>
          <a:bodyPr>
            <a:norm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Desafío: </a:t>
            </a:r>
            <a:r>
              <a:rPr lang="es-MX" dirty="0" smtClean="0"/>
              <a:t>¿Puedes diseñar un programa que tenga a un robot siguiendo la pared (estando siempre separado 15 cm de la pared) usando el sensor ultrasónico?  </a:t>
            </a:r>
          </a:p>
          <a:p>
            <a:r>
              <a:rPr lang="es-MX" b="1" dirty="0" smtClean="0"/>
              <a:t>PASO 1: </a:t>
            </a:r>
            <a:r>
              <a:rPr lang="es-MX" dirty="0" smtClean="0"/>
              <a:t>En un Interruptor, da vuelta a izquierda o derecha dependiendo si el robot esta muy lejos o muy cerca de la pared</a:t>
            </a:r>
          </a:p>
          <a:p>
            <a:r>
              <a:rPr lang="es-MX" b="1" dirty="0" smtClean="0"/>
              <a:t>PASO 2: </a:t>
            </a:r>
            <a:r>
              <a:rPr lang="es-MX" dirty="0" smtClean="0"/>
              <a:t>Repita todo </a:t>
            </a:r>
            <a:r>
              <a:rPr lang="es-MX" dirty="0"/>
              <a:t>e</a:t>
            </a:r>
            <a:r>
              <a:rPr lang="es-MX" dirty="0" smtClean="0"/>
              <a:t>n un bucle infinito (puede modificar la condición del bucle si lo desea)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pic>
        <p:nvPicPr>
          <p:cNvPr id="6" name="IMG_347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96691" y="1986365"/>
            <a:ext cx="4127995" cy="23256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81986" y="4481318"/>
            <a:ext cx="3357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Reproduzca el video para ver como debe moverse su robot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3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Solución Desafío 1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" y="1377530"/>
            <a:ext cx="6407558" cy="478081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0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Desafío 2: Optimizando El Código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4031892" cy="4654528"/>
          </a:xfrm>
        </p:spPr>
        <p:txBody>
          <a:bodyPr/>
          <a:lstStyle/>
          <a:p>
            <a:r>
              <a:rPr lang="es-MX" dirty="0" smtClean="0"/>
              <a:t>El código para el Seguidor de Pared </a:t>
            </a:r>
            <a:r>
              <a:rPr lang="es-MX" dirty="0"/>
              <a:t>U</a:t>
            </a:r>
            <a:r>
              <a:rPr lang="es-MX" dirty="0" smtClean="0"/>
              <a:t>ltrasónico Simple es lento y el robot se sacude demasiado.</a:t>
            </a:r>
          </a:p>
          <a:p>
            <a:endParaRPr lang="es-MX" dirty="0" smtClean="0"/>
          </a:p>
          <a:p>
            <a:r>
              <a:rPr lang="es-MX" b="1" dirty="0" smtClean="0">
                <a:solidFill>
                  <a:srgbClr val="FF0000"/>
                </a:solidFill>
              </a:rPr>
              <a:t>Desafío: </a:t>
            </a:r>
            <a:r>
              <a:rPr lang="es-MX" dirty="0" smtClean="0"/>
              <a:t>Piense como puede mejorar el programa para que el robot siga la pared de una manera mas suave.</a:t>
            </a:r>
          </a:p>
          <a:p>
            <a:endParaRPr lang="es-MX" dirty="0" smtClean="0"/>
          </a:p>
          <a:p>
            <a:r>
              <a:rPr lang="es-MX" dirty="0" smtClean="0"/>
              <a:t>Pista: Cambie el ángulo de los giros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pic>
        <p:nvPicPr>
          <p:cNvPr id="6" name="IMG_347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13291" y="1965788"/>
            <a:ext cx="4111395" cy="2316279"/>
          </a:xfrm>
          <a:prstGeom prst="rect">
            <a:avLst/>
          </a:prstGeom>
        </p:spPr>
      </p:pic>
      <p:sp>
        <p:nvSpPr>
          <p:cNvPr id="8" name="TextBox 6"/>
          <p:cNvSpPr txBox="1"/>
          <p:nvPr/>
        </p:nvSpPr>
        <p:spPr>
          <a:xfrm>
            <a:off x="5081986" y="4481318"/>
            <a:ext cx="3357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Reproduzca el video para ver como debe moverse su robot</a:t>
            </a:r>
          </a:p>
          <a:p>
            <a:pPr algn="ctr"/>
            <a:endParaRPr lang="es-MX" dirty="0">
              <a:solidFill>
                <a:srgbClr val="FF0000"/>
              </a:solidFill>
            </a:endParaRPr>
          </a:p>
          <a:p>
            <a:pPr algn="ctr"/>
            <a:r>
              <a:rPr lang="es-MX" dirty="0" smtClean="0">
                <a:solidFill>
                  <a:srgbClr val="FF0000"/>
                </a:solidFill>
              </a:rPr>
              <a:t>¿Puede notar la diferencia?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6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Solución Desafío 2</a:t>
            </a:r>
            <a:endParaRPr lang="es-MX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59" y="1371600"/>
            <a:ext cx="5971473" cy="474633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0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Créditos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Este tutorial fue creado por Sanjay Seshan y Arvind Seshan</a:t>
            </a:r>
          </a:p>
          <a:p>
            <a:r>
              <a:rPr lang="es-MX" dirty="0" smtClean="0"/>
              <a:t>Mas lecciones disponibles en </a:t>
            </a:r>
            <a:r>
              <a:rPr lang="es-MX" dirty="0" smtClean="0">
                <a:hlinkClick r:id="rId3"/>
              </a:rPr>
              <a:t>www.ev3lessons.com</a:t>
            </a:r>
            <a:endParaRPr lang="es-MX" dirty="0" smtClean="0"/>
          </a:p>
          <a:p>
            <a:r>
              <a:rPr lang="es-MX" dirty="0" smtClean="0"/>
              <a:t>Traducido por David Daniel Galván Medrano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4505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medi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" id="{B5BC6B14-3BAC-814C-A860-C0DAE338AB72}" vid="{392FD999-5B3B-FA45-86A3-0A935DE470D8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intermediate</Template>
  <TotalTime>227</TotalTime>
  <Words>276</Words>
  <Application>Microsoft Macintosh PowerPoint</Application>
  <PresentationFormat>On-screen Show (4:3)</PresentationFormat>
  <Paragraphs>42</Paragraphs>
  <Slides>7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Helvetica Neue</vt:lpstr>
      <vt:lpstr>Arial</vt:lpstr>
      <vt:lpstr>intermediate</vt:lpstr>
      <vt:lpstr>intermediatev2</vt:lpstr>
      <vt:lpstr>LECCIONES DE  PROGRAMACION INTERMEDIAS</vt:lpstr>
      <vt:lpstr>Objetivos</vt:lpstr>
      <vt:lpstr>Desafío 1: Seguidor de pared simple</vt:lpstr>
      <vt:lpstr>Solución Desafío 1</vt:lpstr>
      <vt:lpstr>Desafío 2: Optimizando El Código</vt:lpstr>
      <vt:lpstr>Solución Desafío 2</vt:lpstr>
      <vt:lpstr>Créditos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Srinivasan Seshan</cp:lastModifiedBy>
  <cp:revision>21</cp:revision>
  <cp:lastPrinted>2016-07-20T03:38:37Z</cp:lastPrinted>
  <dcterms:created xsi:type="dcterms:W3CDTF">2015-11-17T22:44:14Z</dcterms:created>
  <dcterms:modified xsi:type="dcterms:W3CDTF">2017-02-05T15:07:35Z</dcterms:modified>
</cp:coreProperties>
</file>