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4"/>
  </p:notesMasterIdLst>
  <p:handoutMasterIdLst>
    <p:handoutMasterId r:id="rId15"/>
  </p:handoutMasterIdLst>
  <p:sldIdLst>
    <p:sldId id="369" r:id="rId2"/>
    <p:sldId id="372" r:id="rId3"/>
    <p:sldId id="371" r:id="rId4"/>
    <p:sldId id="345" r:id="rId5"/>
    <p:sldId id="360" r:id="rId6"/>
    <p:sldId id="359" r:id="rId7"/>
    <p:sldId id="354" r:id="rId8"/>
    <p:sldId id="356" r:id="rId9"/>
    <p:sldId id="357" r:id="rId10"/>
    <p:sldId id="355" r:id="rId11"/>
    <p:sldId id="358" r:id="rId12"/>
    <p:sldId id="3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83" d="100"/>
          <a:sy n="8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2/28/2015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6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1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780C-96A9-465C-A591-F0B520946699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F5E9-4EB0-485F-B572-F2C5FD20D6FE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A43-AF97-4035-A9D5-47AB58A0C9DC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E46C-158C-40B0-9C90-65A6F7ED5652}" type="datetime1">
              <a:rPr lang="en-US" smtClean="0"/>
              <a:t>2/28/2015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2403-C3BD-4DA9-AC16-29663B517E15}" type="datetime1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08C8-C1CA-4EBB-AC29-F303DAE23A13}" type="datetime1">
              <a:rPr lang="en-US" smtClean="0"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A420-9A67-4EB6-95B9-0A8D36B2CE07}" type="datetime1">
              <a:rPr lang="en-US" smtClean="0"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9B54-7405-4523-BBF5-3BB3511C08C4}" type="datetime1">
              <a:rPr lang="en-US" smtClean="0"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279-09B2-4C9E-8C92-E2F9DDF4ED96}" type="datetime1">
              <a:rPr lang="en-US" smtClean="0"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8042" y="6411595"/>
            <a:ext cx="497305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84A9-ED71-4CB0-87B1-F408E7FF5EAB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FE878C-AC2B-47D8-9FD6-C52706DBE883}" type="datetime1">
              <a:rPr lang="en-US" smtClean="0"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13670" y="-4618"/>
            <a:ext cx="91440" cy="68626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4" r:id="rId9"/>
    <p:sldLayoutId id="214748372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smtClean="0"/>
              <a:t>INTERMEDIATE PROGRAMMING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Lesson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87501" y="5949643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088" y="2713113"/>
            <a:ext cx="8187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Move </a:t>
            </a:r>
            <a:r>
              <a:rPr lang="en-US" sz="2800" dirty="0" smtClean="0">
                <a:solidFill>
                  <a:srgbClr val="FF0000"/>
                </a:solidFill>
              </a:rPr>
              <a:t>Distance</a:t>
            </a:r>
            <a:r>
              <a:rPr lang="en-US" sz="2800" dirty="0" smtClean="0">
                <a:solidFill>
                  <a:srgbClr val="FF0000"/>
                </a:solidFill>
              </a:rPr>
              <a:t> My Block (</a:t>
            </a:r>
            <a:r>
              <a:rPr lang="en-US" sz="2800" dirty="0" err="1" smtClean="0">
                <a:solidFill>
                  <a:srgbClr val="FF0000"/>
                </a:solidFill>
              </a:rPr>
              <a:t>Move_Inches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5: COMPLETED </a:t>
            </a:r>
            <a:r>
              <a:rPr lang="en-US" dirty="0">
                <a:latin typeface="Courier"/>
                <a:cs typeface="Courier"/>
              </a:rPr>
              <a:t>Move </a:t>
            </a:r>
            <a:r>
              <a:rPr lang="en-US" dirty="0" err="1" smtClean="0">
                <a:latin typeface="Courier"/>
                <a:cs typeface="Courier"/>
              </a:rPr>
              <a:t>InChes</a:t>
            </a:r>
            <a:r>
              <a:rPr lang="en-US" dirty="0" smtClean="0"/>
              <a:t> MY BLOCK</a:t>
            </a:r>
            <a:endParaRPr lang="en-US" dirty="0"/>
          </a:p>
        </p:txBody>
      </p:sp>
      <p:pic>
        <p:nvPicPr>
          <p:cNvPr id="5" name="Content Placeholder 4" descr="Screen Shot 2014-09-25 at 5.12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0" b="10100"/>
          <a:stretch>
            <a:fillRect/>
          </a:stretch>
        </p:blipFill>
        <p:spPr>
          <a:xfrm>
            <a:off x="457199" y="1730513"/>
            <a:ext cx="8245474" cy="4373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A LOOK INSIDE  </a:t>
            </a:r>
            <a:r>
              <a:rPr lang="en-US" dirty="0" smtClean="0">
                <a:latin typeface="Courier"/>
                <a:cs typeface="Courier"/>
              </a:rPr>
              <a:t>Move </a:t>
            </a:r>
            <a:r>
              <a:rPr lang="en-US" dirty="0" err="1" smtClean="0">
                <a:latin typeface="Courier"/>
                <a:cs typeface="Courier"/>
              </a:rPr>
              <a:t>InChes</a:t>
            </a:r>
            <a:endParaRPr lang="en-US" dirty="0"/>
          </a:p>
        </p:txBody>
      </p:sp>
      <p:pic>
        <p:nvPicPr>
          <p:cNvPr id="5" name="Content Placeholder 4" descr="Screen Shot 2014-09-25 at 5.12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3" b="6993"/>
          <a:stretch>
            <a:fillRect/>
          </a:stretch>
        </p:blipFill>
        <p:spPr>
          <a:xfrm>
            <a:off x="370360" y="1264100"/>
            <a:ext cx="8245474" cy="4373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0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tutorial was created by Sanjay Seshan and Arvind Seshan from Droids Robotics.</a:t>
            </a:r>
          </a:p>
          <a:p>
            <a:r>
              <a:rPr lang="en-US" smtClean="0"/>
              <a:t>More lessons are available at www.ev3lessons.com</a:t>
            </a:r>
          </a:p>
          <a:p>
            <a:r>
              <a:rPr lang="en-US" smtClean="0"/>
              <a:t>Author’s Email: </a:t>
            </a:r>
            <a:r>
              <a:rPr lang="en-US" smtClean="0">
                <a:hlinkClick r:id="rId3"/>
              </a:rPr>
              <a:t>team@droidsrobotics.org</a:t>
            </a:r>
            <a:r>
              <a:rPr lang="en-US" smtClean="0"/>
              <a:t/>
            </a:r>
            <a:br>
              <a:rPr lang="en-US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0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useful My Block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why creating a My Block that takes measurements made with a ruler can be useful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Practice creating a My Block with Inputs and Outputs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7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A </a:t>
            </a:r>
            <a:r>
              <a:rPr lang="en-US" dirty="0" smtClean="0">
                <a:latin typeface="Courier"/>
                <a:cs typeface="Courier"/>
              </a:rPr>
              <a:t>Move </a:t>
            </a:r>
            <a:r>
              <a:rPr lang="en-US" dirty="0" smtClean="0">
                <a:latin typeface="Courier"/>
                <a:cs typeface="Courier"/>
              </a:rPr>
              <a:t>DISTANCE </a:t>
            </a:r>
            <a:r>
              <a:rPr lang="en-US" dirty="0" smtClean="0"/>
              <a:t>My Block a Good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5567338" cy="4373563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Built-in move blocks will not take inputs (values) in centimeters or inches. 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Much easier to measure distance with a ruler than degrees or rotations.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If you change </a:t>
            </a:r>
            <a:r>
              <a:rPr lang="en-US" dirty="0"/>
              <a:t>your robot design to have bigger or smaller </a:t>
            </a:r>
            <a:r>
              <a:rPr lang="en-US" dirty="0" smtClean="0"/>
              <a:t>wheels late in the season you don’t have to re-measure </a:t>
            </a:r>
            <a:r>
              <a:rPr lang="en-US" dirty="0"/>
              <a:t>every movement of your </a:t>
            </a:r>
            <a:r>
              <a:rPr lang="en-US" dirty="0" smtClean="0"/>
              <a:t>robot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Instead </a:t>
            </a:r>
            <a:r>
              <a:rPr lang="en-US" dirty="0"/>
              <a:t>of changing distances in every single program you wrote, just go into your cool </a:t>
            </a:r>
            <a:r>
              <a:rPr lang="en-US" dirty="0" smtClean="0">
                <a:latin typeface="Courier"/>
                <a:cs typeface="Courier"/>
              </a:rPr>
              <a:t>Move </a:t>
            </a:r>
            <a:r>
              <a:rPr lang="en-US" dirty="0" smtClean="0">
                <a:latin typeface="Courier"/>
                <a:cs typeface="Courier"/>
              </a:rPr>
              <a:t>Distance </a:t>
            </a:r>
            <a:r>
              <a:rPr lang="en-US" dirty="0"/>
              <a:t>Block and change the value for how many inches/cm one motor rotation would take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pic>
        <p:nvPicPr>
          <p:cNvPr id="5" name="Picture 4" descr="ruler_0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18" y="1524318"/>
            <a:ext cx="2399946" cy="783853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6" t="8244" r="8043" b="12665"/>
          <a:stretch/>
        </p:blipFill>
        <p:spPr>
          <a:xfrm>
            <a:off x="5861712" y="2464213"/>
            <a:ext cx="3006841" cy="174774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blocks with inputs and outputs (</a:t>
            </a:r>
            <a:r>
              <a:rPr lang="en-US" dirty="0">
                <a:latin typeface="Courier"/>
                <a:cs typeface="Courier"/>
              </a:rPr>
              <a:t>Move </a:t>
            </a:r>
            <a:r>
              <a:rPr lang="en-US" dirty="0" err="1" smtClean="0">
                <a:latin typeface="Courier"/>
                <a:cs typeface="Courier"/>
              </a:rPr>
              <a:t>InChes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0884"/>
            <a:ext cx="3917374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The next </a:t>
            </a:r>
            <a:r>
              <a:rPr lang="en-US" b="0" dirty="0" smtClean="0"/>
              <a:t>few slides and the corresponding code file teaches you how to make a specific Move Distance My Block called Move Inches.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You can easily convert the code to use CM.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In the code file, start at PHASE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There is also a corresponding worksheet as well as an automatic calculator that will help you in this lesson.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pic>
        <p:nvPicPr>
          <p:cNvPr id="5" name="Picture 4" descr="Screen Shot 2014-09-25 at 5.11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05" y="1524318"/>
            <a:ext cx="3455968" cy="480723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MEASURE WHEELS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pic>
        <p:nvPicPr>
          <p:cNvPr id="7" name="Picture 6" descr="Screen Shot 2014-09-25 at 5.11.2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" t="9960" r="6909" b="4682"/>
          <a:stretch/>
        </p:blipFill>
        <p:spPr>
          <a:xfrm>
            <a:off x="457200" y="1004266"/>
            <a:ext cx="8128001" cy="50910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Making </a:t>
            </a:r>
            <a:r>
              <a:rPr lang="en-US" dirty="0" err="1" smtClean="0"/>
              <a:t>aN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INCHES TO DEGREES </a:t>
            </a:r>
            <a:r>
              <a:rPr lang="en-US" dirty="0" smtClean="0"/>
              <a:t>My Block</a:t>
            </a:r>
            <a:endParaRPr lang="en-US" dirty="0"/>
          </a:p>
        </p:txBody>
      </p:sp>
      <p:pic>
        <p:nvPicPr>
          <p:cNvPr id="5" name="Content Placeholder 4" descr="Screen Shot 2014-09-25 at 5.11.3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" t="693" r="2727" b="693"/>
          <a:stretch/>
        </p:blipFill>
        <p:spPr>
          <a:xfrm>
            <a:off x="200129" y="1300048"/>
            <a:ext cx="8756125" cy="48511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Using the </a:t>
            </a:r>
            <a:r>
              <a:rPr lang="en-US" dirty="0" smtClean="0">
                <a:latin typeface="Courier"/>
                <a:cs typeface="Courier"/>
              </a:rPr>
              <a:t>INCHES TO DEGREES</a:t>
            </a:r>
            <a:r>
              <a:rPr lang="en-US" dirty="0" smtClean="0"/>
              <a:t> MY BLOCK</a:t>
            </a:r>
            <a:endParaRPr lang="en-US" dirty="0"/>
          </a:p>
        </p:txBody>
      </p:sp>
      <p:pic>
        <p:nvPicPr>
          <p:cNvPr id="5" name="Content Placeholder 4" descr="Screen Shot 2014-09-25 at 5.11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r="372"/>
          <a:stretch>
            <a:fillRect/>
          </a:stretch>
        </p:blipFill>
        <p:spPr>
          <a:xfrm>
            <a:off x="62571" y="1688963"/>
            <a:ext cx="9015171" cy="47818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"/>
              </a:rPr>
              <a:t>A LOOK INSIDE </a:t>
            </a:r>
            <a:r>
              <a:rPr lang="en-US" dirty="0" smtClean="0">
                <a:latin typeface="Courier"/>
                <a:cs typeface="Courier"/>
              </a:rPr>
              <a:t>INCHES to DEGREES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pic>
        <p:nvPicPr>
          <p:cNvPr id="7" name="Content Placeholder 6" descr="Screen Shot 2014-09-25 at 5.12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r="2408"/>
          <a:stretch>
            <a:fillRect/>
          </a:stretch>
        </p:blipFill>
        <p:spPr>
          <a:xfrm>
            <a:off x="457200" y="1524318"/>
            <a:ext cx="8245474" cy="43735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ADDING INPUTS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2/28/2015)</a:t>
            </a:r>
            <a:endParaRPr lang="en-US"/>
          </a:p>
        </p:txBody>
      </p:sp>
      <p:pic>
        <p:nvPicPr>
          <p:cNvPr id="7" name="Picture 6" descr="Screen Shot 2014-09-25 at 5.11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5" y="1316956"/>
            <a:ext cx="8850299" cy="32440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7300</TotalTime>
  <Words>414</Words>
  <PresentationFormat>On-screen Show (4:3)</PresentationFormat>
  <Paragraphs>54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Courier</vt:lpstr>
      <vt:lpstr>Helvetica Neue</vt:lpstr>
      <vt:lpstr>Essential</vt:lpstr>
      <vt:lpstr>INTERMEDIATE PROGRAMMING Lesson</vt:lpstr>
      <vt:lpstr>Lesson Objectives</vt:lpstr>
      <vt:lpstr>Why IS A Move DISTANCE My Block a Good IDEA</vt:lpstr>
      <vt:lpstr>My blocks with inputs and outputs (Move InChes)</vt:lpstr>
      <vt:lpstr>PHASE 1: MEASURE WHEELS</vt:lpstr>
      <vt:lpstr>PHASE 2: Making aN INCHES TO DEGREES My Block</vt:lpstr>
      <vt:lpstr>PHASE 3: Using the INCHES TO DEGREES MY BLOCK</vt:lpstr>
      <vt:lpstr>A LOOK INSIDE INCHES to DEGREES</vt:lpstr>
      <vt:lpstr>PHASE 4: ADDING INPUTS</vt:lpstr>
      <vt:lpstr>PHASE 5: COMPLETED Move InChes MY BLOCK</vt:lpstr>
      <vt:lpstr>A LOOK INSIDE  Move InChes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2014-08-07T02:19:13Z</dcterms:created>
  <dcterms:modified xsi:type="dcterms:W3CDTF">2015-02-28T19:17:45Z</dcterms:modified>
</cp:coreProperties>
</file>