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795-E81B-401B-9F36-49275724D116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6A1E-B4E3-4191-8834-B4FF530E05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2015-11-05T18:55:03Z</dcterms:created>
  <dcterms:modified xsi:type="dcterms:W3CDTF">2015-11-05T19:07:29Z</dcterms:modified>
  <cp:category/>
</cp:coreProperties>
</file>