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5EF5-49BB-405B-99D1-E8FA4C8F919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B4CF-6573-48AF-B74F-6753B05B44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2015-11-05T18:55:14Z</dcterms:created>
  <dcterms:modified xsi:type="dcterms:W3CDTF">2015-11-05T19:07:54Z</dcterms:modified>
  <cp:category/>
</cp:coreProperties>
</file>