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>
        <p:scale>
          <a:sx n="58" d="100"/>
          <a:sy n="58" d="100"/>
        </p:scale>
        <p:origin x="163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5/11/2015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DD0CD-03D8-4BEB-BC5D-DC6D4978058B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EC3DA-4EF8-4109-AA3E-CAFFF3A046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Sanjay Seshan</cp:lastModifiedBy>
  <cp:revision>1</cp:revision>
  <dcterms:created xsi:type="dcterms:W3CDTF">2015-11-05T18:04:54Z</dcterms:created>
  <dcterms:modified xsi:type="dcterms:W3CDTF">2015-11-05T18:11:08Z</dcterms:modified>
  <cp:category/>
</cp:coreProperties>
</file>