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146D-3805-4BF3-91F9-C19D5519383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967-157D-44AF-AEB3-BAA68764DD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2015-11-05T18:13:51Z</dcterms:created>
  <dcterms:modified xsi:type="dcterms:W3CDTF">2015-11-05T18:24:48Z</dcterms:modified>
  <cp:category/>
</cp:coreProperties>
</file>