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448A-C86C-4525-8338-D7C4A1831C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158E-7DA3-41E3-AFF5-4F975112C0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2015-11-05T18:15:18Z</dcterms:created>
  <dcterms:modified xsi:type="dcterms:W3CDTF">2015-11-05T18:25:14Z</dcterms:modified>
  <cp:category/>
</cp:coreProperties>
</file>