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D681-AD7E-42C4-BF50-B674CAAE4BD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8B4F-C5D3-4B20-A914-6C79CE133F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2015-11-05T18:17:53Z</dcterms:created>
  <dcterms:modified xsi:type="dcterms:W3CDTF">2015-11-05T18:27:01Z</dcterms:modified>
  <cp:category/>
</cp:coreProperties>
</file>