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FD93-472D-4E8A-8650-D69217D6E66C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5631-8F64-48E7-B6E0-8A21559B7B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2015-11-05T18:20:31Z</dcterms:created>
  <dcterms:modified xsi:type="dcterms:W3CDTF">2015-11-05T18:33:57Z</dcterms:modified>
  <cp:category/>
</cp:coreProperties>
</file>