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A671-A237-44A8-A458-859FE25B762F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6EDDA-C5DA-4D5C-8E57-EC6BB20A7C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2015-11-05T18:21:05Z</dcterms:created>
  <dcterms:modified xsi:type="dcterms:W3CDTF">2015-11-05T18:30:01Z</dcterms:modified>
  <cp:category/>
</cp:coreProperties>
</file>