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1B0C-58D2-48EC-B107-775C2A0C32E6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AF4C-14FA-47A3-A5DB-CF2F105FD9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2015-11-05T18:21:34Z</dcterms:created>
  <dcterms:modified xsi:type="dcterms:W3CDTF">2015-11-05T18:31:54Z</dcterms:modified>
  <cp:category/>
</cp:coreProperties>
</file>