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22BF-CCD5-456B-B08B-3342D9FF806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98CB-928B-4844-ACA9-07BABE05FC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2015-11-05T18:22:19Z</dcterms:created>
  <dcterms:modified xsi:type="dcterms:W3CDTF">2015-11-05T18:32:25Z</dcterms:modified>
  <cp:category/>
</cp:coreProperties>
</file>