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A74F8-492E-4EF4-BB9B-7C7710052FB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2FDF-EC16-48D7-8479-B93DD8EECC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2015-11-05T18:22:49Z</dcterms:created>
  <dcterms:modified xsi:type="dcterms:W3CDTF">2015-11-05T18:32:59Z</dcterms:modified>
  <cp:category/>
</cp:coreProperties>
</file>