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3444-EC5D-4E5F-8440-CD1FF250AAB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F41-65A9-4E72-A5F1-AC50019A2D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2015-11-05T18:23:29Z</dcterms:created>
  <dcterms:modified xsi:type="dcterms:W3CDTF">2015-11-05T18:33:19Z</dcterms:modified>
  <cp:category/>
</cp:coreProperties>
</file>