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8ED5-1283-4B4C-87FC-F825A80FF99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26E9-B8A1-4CAA-A96B-DC628366D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2015-11-05T18:43:48Z</dcterms:created>
  <dcterms:modified xsi:type="dcterms:W3CDTF">2015-11-05T18:56:45Z</dcterms:modified>
  <cp:category/>
</cp:coreProperties>
</file>