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BC8B-5392-4E50-A683-02F0291B1B2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91AC-4ABE-4CE7-9C54-FECF6CE976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2015-11-05T18:44:10Z</dcterms:created>
  <dcterms:modified xsi:type="dcterms:W3CDTF">2015-11-05T18:58:26Z</dcterms:modified>
  <cp:category/>
</cp:coreProperties>
</file>