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8D22-6BAD-4C1D-B2D9-6029D2EE2F4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906B-D8B6-4200-AEA3-E05F6A9A09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2015-11-05T18:47:30Z</dcterms:created>
  <dcterms:modified xsi:type="dcterms:W3CDTF">2015-11-05T18:58:53Z</dcterms:modified>
  <cp:category/>
</cp:coreProperties>
</file>