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4E49-CCE8-482E-A428-D3B235C8E336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313-1C15-4DA8-A4F9-58F0CD1FE5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2015-11-05T18:47:57Z</dcterms:created>
  <dcterms:modified xsi:type="dcterms:W3CDTF">2015-11-05T18:59:21Z</dcterms:modified>
  <cp:category/>
</cp:coreProperties>
</file>