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>
        <p:scale>
          <a:sx n="58" d="100"/>
          <a:sy n="58" d="100"/>
        </p:scale>
        <p:origin x="163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5/11/2015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EBA0D-2A7B-47FA-A213-2A01E7769B36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2BAB2-EA12-438E-8385-71B27B3450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Sanjay Seshan</cp:lastModifiedBy>
  <cp:revision>1</cp:revision>
  <dcterms:created xsi:type="dcterms:W3CDTF">2015-11-05T18:50:39Z</dcterms:created>
  <dcterms:modified xsi:type="dcterms:W3CDTF">2015-11-05T19:04:34Z</dcterms:modified>
  <cp:category/>
</cp:coreProperties>
</file>